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89402273d340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8cb5d236b044c5"/>
  </p:sldMasterIdLst>
  <p:sldIdLst>
    <p:sldId xmlns:r="http://schemas.openxmlformats.org/officeDocument/2006/relationships" id="256" r:id="R8a279611047e4bb8"/>
    <p:sldId xmlns:r="http://schemas.openxmlformats.org/officeDocument/2006/relationships" id="257" r:id="R08c72949c815410a"/>
    <p:sldId xmlns:r="http://schemas.openxmlformats.org/officeDocument/2006/relationships" id="258" r:id="R88e45689ae124632"/>
    <p:sldId xmlns:r="http://schemas.openxmlformats.org/officeDocument/2006/relationships" id="259" r:id="Rcab29da96e4a4078"/>
    <p:sldId xmlns:r="http://schemas.openxmlformats.org/officeDocument/2006/relationships" id="260" r:id="R6dc1a2149a2248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cb5d236b044c5" /><Relationship Type="http://schemas.openxmlformats.org/officeDocument/2006/relationships/slide" Target="/ppt/slides/slide1.xml" Id="R8a279611047e4bb8" /><Relationship Type="http://schemas.openxmlformats.org/officeDocument/2006/relationships/slide" Target="/ppt/slides/slide2.xml" Id="R08c72949c815410a" /><Relationship Type="http://schemas.openxmlformats.org/officeDocument/2006/relationships/slide" Target="/ppt/slides/slide3.xml" Id="R88e45689ae124632" /><Relationship Type="http://schemas.openxmlformats.org/officeDocument/2006/relationships/slide" Target="/ppt/slides/slide4.xml" Id="Rcab29da96e4a4078" /><Relationship Type="http://schemas.openxmlformats.org/officeDocument/2006/relationships/slide" Target="/ppt/slides/slide5.xml" Id="R6dc1a2149a2248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ad02a7c4f47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f16fde4b1462b" /><Relationship Type="http://schemas.openxmlformats.org/officeDocument/2006/relationships/theme" Target="/ppt/slideMasters/theme/theme1.xml" Id="R19b11a37fcea4a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af16fde4b146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e1deb79fc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bfe4d094143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259ec37c8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5fc0ee8f747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5fd1d747544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ALVDAL KOMMUNE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48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postmottak@alvdal.kommune.no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www.alvdal.kommune.no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939 984 194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ALVDAL KOMMUNE</a:t>
            </a:r>
          </a:p>
        </p:txBody>
      </p:sp>
    </p:spTree>
  </p:cSld>
  <p:clrMapOvr>
    <a:masterClrMapping xmlns:a="http://schemas.openxmlformats.org/drawingml/2006/main"/>
  </p:clrMapOvr>
</p:sld>
</file>