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d0ea15126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1d08679ff4d2b"/>
  </p:sldMasterIdLst>
  <p:sldIdLst>
    <p:sldId xmlns:r="http://schemas.openxmlformats.org/officeDocument/2006/relationships" id="256" r:id="R1116d89c527d4888"/>
    <p:sldId xmlns:r="http://schemas.openxmlformats.org/officeDocument/2006/relationships" id="257" r:id="Rf10c213a56574e14"/>
    <p:sldId xmlns:r="http://schemas.openxmlformats.org/officeDocument/2006/relationships" id="258" r:id="R93365a6ff755464d"/>
    <p:sldId xmlns:r="http://schemas.openxmlformats.org/officeDocument/2006/relationships" id="259" r:id="Rcd885ff19d6c4451"/>
    <p:sldId xmlns:r="http://schemas.openxmlformats.org/officeDocument/2006/relationships" id="260" r:id="R01beacc9bfe1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1d08679ff4d2b" /><Relationship Type="http://schemas.openxmlformats.org/officeDocument/2006/relationships/slide" Target="/ppt/slides/slide1.xml" Id="R1116d89c527d4888" /><Relationship Type="http://schemas.openxmlformats.org/officeDocument/2006/relationships/slide" Target="/ppt/slides/slide2.xml" Id="Rf10c213a56574e14" /><Relationship Type="http://schemas.openxmlformats.org/officeDocument/2006/relationships/slide" Target="/ppt/slides/slide3.xml" Id="R93365a6ff755464d" /><Relationship Type="http://schemas.openxmlformats.org/officeDocument/2006/relationships/slide" Target="/ppt/slides/slide4.xml" Id="Rcd885ff19d6c4451" /><Relationship Type="http://schemas.openxmlformats.org/officeDocument/2006/relationships/slide" Target="/ppt/slides/slide5.xml" Id="R01beacc9bfe1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e2643916b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33fde73f4a3a" /><Relationship Type="http://schemas.openxmlformats.org/officeDocument/2006/relationships/theme" Target="/ppt/slideMasters/theme/theme1.xml" Id="R0ddc8e28799d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733fde73f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05a9aacb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6014ab9d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c42f6765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8b489c9c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f3be846a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KOMMUNE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54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postmottak@porsgrunn.kommune.no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www.porsgrunn.kommune.no/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939 991 034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KOMMUNE</a:t>
            </a:r>
          </a:p>
        </p:txBody>
      </p:sp>
    </p:spTree>
  </p:cSld>
  <p:clrMapOvr>
    <a:masterClrMapping xmlns:a="http://schemas.openxmlformats.org/drawingml/2006/main"/>
  </p:clrMapOvr>
</p:sld>
</file>