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85f7fc08a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98e1fe1074c2c"/>
  </p:sldMasterIdLst>
  <p:sldIdLst>
    <p:sldId xmlns:r="http://schemas.openxmlformats.org/officeDocument/2006/relationships" id="256" r:id="R3c0d4984f8044cd9"/>
    <p:sldId xmlns:r="http://schemas.openxmlformats.org/officeDocument/2006/relationships" id="257" r:id="Rd9d0f23e2d764047"/>
    <p:sldId xmlns:r="http://schemas.openxmlformats.org/officeDocument/2006/relationships" id="258" r:id="Rc031cd372fa54aa7"/>
    <p:sldId xmlns:r="http://schemas.openxmlformats.org/officeDocument/2006/relationships" id="259" r:id="R0578ecbaa9c94041"/>
    <p:sldId xmlns:r="http://schemas.openxmlformats.org/officeDocument/2006/relationships" id="260" r:id="R6a9875d5332a4ed2"/>
    <p:sldId xmlns:r="http://schemas.openxmlformats.org/officeDocument/2006/relationships" id="261" r:id="R2b55c2191b794ca3"/>
    <p:sldId xmlns:r="http://schemas.openxmlformats.org/officeDocument/2006/relationships" id="262" r:id="Re3362e8efc3f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98e1fe1074c2c" /><Relationship Type="http://schemas.openxmlformats.org/officeDocument/2006/relationships/slide" Target="/ppt/slides/slide1.xml" Id="R3c0d4984f8044cd9" /><Relationship Type="http://schemas.openxmlformats.org/officeDocument/2006/relationships/slide" Target="/ppt/slides/slide2.xml" Id="Rd9d0f23e2d764047" /><Relationship Type="http://schemas.openxmlformats.org/officeDocument/2006/relationships/slide" Target="/ppt/slides/slide3.xml" Id="Rc031cd372fa54aa7" /><Relationship Type="http://schemas.openxmlformats.org/officeDocument/2006/relationships/slide" Target="/ppt/slides/slide4.xml" Id="R0578ecbaa9c94041" /><Relationship Type="http://schemas.openxmlformats.org/officeDocument/2006/relationships/slide" Target="/ppt/slides/slide5.xml" Id="R6a9875d5332a4ed2" /><Relationship Type="http://schemas.openxmlformats.org/officeDocument/2006/relationships/slide" Target="/ppt/slides/slide6.xml" Id="R2b55c2191b794ca3" /><Relationship Type="http://schemas.openxmlformats.org/officeDocument/2006/relationships/slide" Target="/ppt/slides/slide7.xml" Id="Re3362e8efc3f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2aa4c250d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a659abcf4ef6" /><Relationship Type="http://schemas.openxmlformats.org/officeDocument/2006/relationships/theme" Target="/ppt/slideMasters/theme/theme1.xml" Id="R8bd617779ad0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3a659abcf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ad5a5c45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471048565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ad2ba55ed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39d03b55d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e40e652d0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f18a04636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f9c473e94f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MICROMAN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MICROMAN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−171 102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KOLBJØRN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ALBRIGHT SIRI HELEN T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MICROMAN AS</a:t>
            </a:r>
          </a:p>
        </p:txBody>
      </p:sp>
    </p:spTree>
  </p:cSld>
  <p:clrMapOvr>
    <a:masterClrMapping xmlns:a="http://schemas.openxmlformats.org/drawingml/2006/main"/>
  </p:clrMapOvr>
</p:sld>
</file>