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4002a75a6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21adc265342da"/>
  </p:sldMasterIdLst>
  <p:sldIdLst>
    <p:sldId xmlns:r="http://schemas.openxmlformats.org/officeDocument/2006/relationships" id="256" r:id="R3387f8f614c547b7"/>
    <p:sldId xmlns:r="http://schemas.openxmlformats.org/officeDocument/2006/relationships" id="257" r:id="Rc7af3fb54f1c4b6c"/>
    <p:sldId xmlns:r="http://schemas.openxmlformats.org/officeDocument/2006/relationships" id="258" r:id="Rf4c1193d49c54a33"/>
    <p:sldId xmlns:r="http://schemas.openxmlformats.org/officeDocument/2006/relationships" id="259" r:id="R3ea383035b6a4885"/>
    <p:sldId xmlns:r="http://schemas.openxmlformats.org/officeDocument/2006/relationships" id="260" r:id="Rcb0cdc9bcd7749e2"/>
    <p:sldId xmlns:r="http://schemas.openxmlformats.org/officeDocument/2006/relationships" id="261" r:id="R518ced07945341e0"/>
    <p:sldId xmlns:r="http://schemas.openxmlformats.org/officeDocument/2006/relationships" id="262" r:id="Rd92ab931e75e4b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21adc265342da" /><Relationship Type="http://schemas.openxmlformats.org/officeDocument/2006/relationships/slide" Target="/ppt/slides/slide1.xml" Id="R3387f8f614c547b7" /><Relationship Type="http://schemas.openxmlformats.org/officeDocument/2006/relationships/slide" Target="/ppt/slides/slide2.xml" Id="Rc7af3fb54f1c4b6c" /><Relationship Type="http://schemas.openxmlformats.org/officeDocument/2006/relationships/slide" Target="/ppt/slides/slide3.xml" Id="Rf4c1193d49c54a33" /><Relationship Type="http://schemas.openxmlformats.org/officeDocument/2006/relationships/slide" Target="/ppt/slides/slide4.xml" Id="R3ea383035b6a4885" /><Relationship Type="http://schemas.openxmlformats.org/officeDocument/2006/relationships/slide" Target="/ppt/slides/slide5.xml" Id="Rcb0cdc9bcd7749e2" /><Relationship Type="http://schemas.openxmlformats.org/officeDocument/2006/relationships/slide" Target="/ppt/slides/slide6.xml" Id="R518ced07945341e0" /><Relationship Type="http://schemas.openxmlformats.org/officeDocument/2006/relationships/slide" Target="/ppt/slides/slide7.xml" Id="Rd92ab931e75e4b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f45bd4f74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d9c67e4aa4433" /><Relationship Type="http://schemas.openxmlformats.org/officeDocument/2006/relationships/theme" Target="/ppt/slideMasters/theme/theme1.xml" Id="R89269843c03d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d9c67e4aa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20a5486dc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c8b1105e8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00bb86354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91ac235f4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8d0fce0f7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04f1fb75e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4ad5e3e2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ENDURY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53 189 000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919 002 000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961 130 000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MABOR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RUGLAND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97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brit.rugland@skanem.com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940 036 704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ENDURY HOLDING AS</a:t>
            </a:r>
          </a:p>
        </p:txBody>
      </p:sp>
    </p:spTree>
  </p:cSld>
  <p:clrMapOvr>
    <a:masterClrMapping xmlns:a="http://schemas.openxmlformats.org/drawingml/2006/main"/>
  </p:clrMapOvr>
</p:sld>
</file>