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5dd8d01014f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15a47ee2b4327"/>
  </p:sldMasterIdLst>
  <p:sldIdLst>
    <p:sldId xmlns:r="http://schemas.openxmlformats.org/officeDocument/2006/relationships" id="256" r:id="R3bc04cdc4b65488b"/>
    <p:sldId xmlns:r="http://schemas.openxmlformats.org/officeDocument/2006/relationships" id="257" r:id="Recd5be5c2a9345e3"/>
    <p:sldId xmlns:r="http://schemas.openxmlformats.org/officeDocument/2006/relationships" id="258" r:id="R8336d80a03d3461e"/>
    <p:sldId xmlns:r="http://schemas.openxmlformats.org/officeDocument/2006/relationships" id="259" r:id="Rd01da101dee74720"/>
    <p:sldId xmlns:r="http://schemas.openxmlformats.org/officeDocument/2006/relationships" id="260" r:id="R9f1f4eb947604c42"/>
    <p:sldId xmlns:r="http://schemas.openxmlformats.org/officeDocument/2006/relationships" id="261" r:id="R2bf17ac24b6e4dc0"/>
    <p:sldId xmlns:r="http://schemas.openxmlformats.org/officeDocument/2006/relationships" id="262" r:id="R4b1b8e993f98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15a47ee2b4327" /><Relationship Type="http://schemas.openxmlformats.org/officeDocument/2006/relationships/slide" Target="/ppt/slides/slide1.xml" Id="R3bc04cdc4b65488b" /><Relationship Type="http://schemas.openxmlformats.org/officeDocument/2006/relationships/slide" Target="/ppt/slides/slide2.xml" Id="Recd5be5c2a9345e3" /><Relationship Type="http://schemas.openxmlformats.org/officeDocument/2006/relationships/slide" Target="/ppt/slides/slide3.xml" Id="R8336d80a03d3461e" /><Relationship Type="http://schemas.openxmlformats.org/officeDocument/2006/relationships/slide" Target="/ppt/slides/slide4.xml" Id="Rd01da101dee74720" /><Relationship Type="http://schemas.openxmlformats.org/officeDocument/2006/relationships/slide" Target="/ppt/slides/slide5.xml" Id="R9f1f4eb947604c42" /><Relationship Type="http://schemas.openxmlformats.org/officeDocument/2006/relationships/slide" Target="/ppt/slides/slide6.xml" Id="R2bf17ac24b6e4dc0" /><Relationship Type="http://schemas.openxmlformats.org/officeDocument/2006/relationships/slide" Target="/ppt/slides/slide7.xml" Id="R4b1b8e993f98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691712dc2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0ca79f2441f0" /><Relationship Type="http://schemas.openxmlformats.org/officeDocument/2006/relationships/theme" Target="/ppt/slideMasters/theme/theme1.xml" Id="R41134f7496af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b0ca79f24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e3c84200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9c2c7a3ed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664c6719e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5d7517ae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3e88070d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93ef571b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37d224f7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78 149 446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ELDRID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TORD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940 071 119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