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6384bf1819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cb38ad8644fc0"/>
  </p:sldMasterIdLst>
  <p:sldIdLst>
    <p:sldId xmlns:r="http://schemas.openxmlformats.org/officeDocument/2006/relationships" id="256" r:id="Rdfe545d7a4cc4432"/>
    <p:sldId xmlns:r="http://schemas.openxmlformats.org/officeDocument/2006/relationships" id="257" r:id="R75a31a5425bd4a6e"/>
    <p:sldId xmlns:r="http://schemas.openxmlformats.org/officeDocument/2006/relationships" id="258" r:id="Rb3d91d9d54174a9d"/>
    <p:sldId xmlns:r="http://schemas.openxmlformats.org/officeDocument/2006/relationships" id="259" r:id="R4b5e2fb5907b459e"/>
    <p:sldId xmlns:r="http://schemas.openxmlformats.org/officeDocument/2006/relationships" id="260" r:id="Rc3ea4490af0f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cb38ad8644fc0" /><Relationship Type="http://schemas.openxmlformats.org/officeDocument/2006/relationships/slide" Target="/ppt/slides/slide1.xml" Id="Rdfe545d7a4cc4432" /><Relationship Type="http://schemas.openxmlformats.org/officeDocument/2006/relationships/slide" Target="/ppt/slides/slide2.xml" Id="R75a31a5425bd4a6e" /><Relationship Type="http://schemas.openxmlformats.org/officeDocument/2006/relationships/slide" Target="/ppt/slides/slide3.xml" Id="Rb3d91d9d54174a9d" /><Relationship Type="http://schemas.openxmlformats.org/officeDocument/2006/relationships/slide" Target="/ppt/slides/slide4.xml" Id="R4b5e2fb5907b459e" /><Relationship Type="http://schemas.openxmlformats.org/officeDocument/2006/relationships/slide" Target="/ppt/slides/slide5.xml" Id="Rc3ea4490af0f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009c0d555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ce5b3f7e64116" /><Relationship Type="http://schemas.openxmlformats.org/officeDocument/2006/relationships/theme" Target="/ppt/slideMasters/theme/theme1.xml" Id="Re8922e23af4d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6ce5b3f7e641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3158ec98949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d4130401f40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02e981b92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0b99dddde45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922f97911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KOMMUNE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11 74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postmottak@ringerike.kommune.no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www.ringerike.kommune.no/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