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5a550185b145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a213b8b6be4341"/>
  </p:sldMasterIdLst>
  <p:sldIdLst>
    <p:sldId xmlns:r="http://schemas.openxmlformats.org/officeDocument/2006/relationships" id="256" r:id="R40e7f8f69d7744a9"/>
    <p:sldId xmlns:r="http://schemas.openxmlformats.org/officeDocument/2006/relationships" id="257" r:id="R51496038914b4c74"/>
    <p:sldId xmlns:r="http://schemas.openxmlformats.org/officeDocument/2006/relationships" id="258" r:id="R37012a8408e24d57"/>
    <p:sldId xmlns:r="http://schemas.openxmlformats.org/officeDocument/2006/relationships" id="259" r:id="Ra857d51e51754898"/>
    <p:sldId xmlns:r="http://schemas.openxmlformats.org/officeDocument/2006/relationships" id="260" r:id="Rc3463f9b79284d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213b8b6be4341" /><Relationship Type="http://schemas.openxmlformats.org/officeDocument/2006/relationships/slide" Target="/ppt/slides/slide1.xml" Id="R40e7f8f69d7744a9" /><Relationship Type="http://schemas.openxmlformats.org/officeDocument/2006/relationships/slide" Target="/ppt/slides/slide2.xml" Id="R51496038914b4c74" /><Relationship Type="http://schemas.openxmlformats.org/officeDocument/2006/relationships/slide" Target="/ppt/slides/slide3.xml" Id="R37012a8408e24d57" /><Relationship Type="http://schemas.openxmlformats.org/officeDocument/2006/relationships/slide" Target="/ppt/slides/slide4.xml" Id="Ra857d51e51754898" /><Relationship Type="http://schemas.openxmlformats.org/officeDocument/2006/relationships/slide" Target="/ppt/slides/slide5.xml" Id="Rc3463f9b79284d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8a566df76b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603bf3276464e" /><Relationship Type="http://schemas.openxmlformats.org/officeDocument/2006/relationships/theme" Target="/ppt/slideMasters/theme/theme1.xml" Id="R863e15a1f39d41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c603bf327646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d9c907c644b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e06deb7024e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61e8877084d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495dd3b4541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4cf198cef4a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ÅMOT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 KOMMUNE ble etablert [år] og holder til i Rena.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2450 Rena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43 40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postmottak@amot.kommune.no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www.amot.kommune.no/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940 152 496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