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99f700980f4a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c2b7b90f324c58"/>
  </p:sldMasterIdLst>
  <p:sldIdLst>
    <p:sldId xmlns:r="http://schemas.openxmlformats.org/officeDocument/2006/relationships" id="256" r:id="R0e5ce10581144bce"/>
    <p:sldId xmlns:r="http://schemas.openxmlformats.org/officeDocument/2006/relationships" id="257" r:id="Rd1665a462d07459e"/>
    <p:sldId xmlns:r="http://schemas.openxmlformats.org/officeDocument/2006/relationships" id="258" r:id="R4fe236a991d044c3"/>
    <p:sldId xmlns:r="http://schemas.openxmlformats.org/officeDocument/2006/relationships" id="259" r:id="R5fd747e8d66a4f34"/>
    <p:sldId xmlns:r="http://schemas.openxmlformats.org/officeDocument/2006/relationships" id="260" r:id="R750cb57f77a942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c2b7b90f324c58" /><Relationship Type="http://schemas.openxmlformats.org/officeDocument/2006/relationships/slide" Target="/ppt/slides/slide1.xml" Id="R0e5ce10581144bce" /><Relationship Type="http://schemas.openxmlformats.org/officeDocument/2006/relationships/slide" Target="/ppt/slides/slide2.xml" Id="Rd1665a462d07459e" /><Relationship Type="http://schemas.openxmlformats.org/officeDocument/2006/relationships/slide" Target="/ppt/slides/slide3.xml" Id="R4fe236a991d044c3" /><Relationship Type="http://schemas.openxmlformats.org/officeDocument/2006/relationships/slide" Target="/ppt/slides/slide4.xml" Id="R5fd747e8d66a4f34" /><Relationship Type="http://schemas.openxmlformats.org/officeDocument/2006/relationships/slide" Target="/ppt/slides/slide5.xml" Id="R750cb57f77a942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6c4291397d46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dd3675b8f24958" /><Relationship Type="http://schemas.openxmlformats.org/officeDocument/2006/relationships/theme" Target="/ppt/slideMasters/theme/theme1.xml" Id="R7a632b97a63845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9dd3675b8f249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7a5aab4114e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eebd0e827f42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23668c0cf41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ea0953058941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7a52c544043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HEMNE KOMMUNE UNDER SLETTING FRA 01.01.2020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KOMMUNE UNDER SLETTING FRA 01.01.2020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HEMNE KOMMUNE UNDER SLETTING FRA 01.01.2020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KOMMUNE UNDER SLETTING FRA 01.01.2020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KOMMUNE UNDER SLETTING FRA 01.01.2020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KOMMUNE UNDER SLETTING FRA 01.01.2020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940 158 893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HEMNE KOMMUNE UNDER SLETTING FRA 01.01.2020</a:t>
            </a:r>
          </a:p>
        </p:txBody>
      </p:sp>
    </p:spTree>
  </p:cSld>
  <p:clrMapOvr>
    <a:masterClrMapping xmlns:a="http://schemas.openxmlformats.org/drawingml/2006/main"/>
  </p:clrMapOvr>
</p:sld>
</file>