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9db7852d9e46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b0908f391f45ef"/>
  </p:sldMasterIdLst>
  <p:sldIdLst>
    <p:sldId xmlns:r="http://schemas.openxmlformats.org/officeDocument/2006/relationships" id="256" r:id="R69e058cad13c43dc"/>
    <p:sldId xmlns:r="http://schemas.openxmlformats.org/officeDocument/2006/relationships" id="257" r:id="R5aec86f5da2c43ef"/>
    <p:sldId xmlns:r="http://schemas.openxmlformats.org/officeDocument/2006/relationships" id="258" r:id="Ra5890d2a2e9e4915"/>
    <p:sldId xmlns:r="http://schemas.openxmlformats.org/officeDocument/2006/relationships" id="259" r:id="Rc6d1920043954e49"/>
    <p:sldId xmlns:r="http://schemas.openxmlformats.org/officeDocument/2006/relationships" id="260" r:id="R3477a8c6611943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b0908f391f45ef" /><Relationship Type="http://schemas.openxmlformats.org/officeDocument/2006/relationships/slide" Target="/ppt/slides/slide1.xml" Id="R69e058cad13c43dc" /><Relationship Type="http://schemas.openxmlformats.org/officeDocument/2006/relationships/slide" Target="/ppt/slides/slide2.xml" Id="R5aec86f5da2c43ef" /><Relationship Type="http://schemas.openxmlformats.org/officeDocument/2006/relationships/slide" Target="/ppt/slides/slide3.xml" Id="Ra5890d2a2e9e4915" /><Relationship Type="http://schemas.openxmlformats.org/officeDocument/2006/relationships/slide" Target="/ppt/slides/slide4.xml" Id="Rc6d1920043954e49" /><Relationship Type="http://schemas.openxmlformats.org/officeDocument/2006/relationships/slide" Target="/ppt/slides/slide5.xml" Id="R3477a8c6611943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6db12ee3aa4b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6c14d9ac5466c" /><Relationship Type="http://schemas.openxmlformats.org/officeDocument/2006/relationships/theme" Target="/ppt/slideMasters/theme/theme1.xml" Id="R80b71d7dc9724f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d6c14d9ac546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f256622324f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1999d9f2947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d2061186246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fad71f2b147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5297313ec40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BALSFJORD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BALSFJORD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BALSFJORD KOMMUNE ble etablert [år] og holder til i Storsteinnes.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BALSFJORD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BALSFJORD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BALSFJORD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9050 Storsteinnes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 72 20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postmottak@balsfjord.kommune.no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www.balsfjord.kommune.no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940 208 580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BALSFJORD KOMMUNE</a:t>
            </a:r>
          </a:p>
        </p:txBody>
      </p:sp>
    </p:spTree>
  </p:cSld>
  <p:clrMapOvr>
    <a:masterClrMapping xmlns:a="http://schemas.openxmlformats.org/drawingml/2006/main"/>
  </p:clrMapOvr>
</p:sld>
</file>