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cba0e9e10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c39302a584358"/>
  </p:sldMasterIdLst>
  <p:sldIdLst>
    <p:sldId xmlns:r="http://schemas.openxmlformats.org/officeDocument/2006/relationships" id="256" r:id="R44c7665b1f914f67"/>
    <p:sldId xmlns:r="http://schemas.openxmlformats.org/officeDocument/2006/relationships" id="257" r:id="R11be8a1de20d42cd"/>
    <p:sldId xmlns:r="http://schemas.openxmlformats.org/officeDocument/2006/relationships" id="258" r:id="R4424a55ff47b4b46"/>
    <p:sldId xmlns:r="http://schemas.openxmlformats.org/officeDocument/2006/relationships" id="259" r:id="Rf46b21245bbf4ef8"/>
    <p:sldId xmlns:r="http://schemas.openxmlformats.org/officeDocument/2006/relationships" id="260" r:id="Rde2d64485bb44216"/>
    <p:sldId xmlns:r="http://schemas.openxmlformats.org/officeDocument/2006/relationships" id="261" r:id="R639c0f15355a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c39302a584358" /><Relationship Type="http://schemas.openxmlformats.org/officeDocument/2006/relationships/slide" Target="/ppt/slides/slide1.xml" Id="R44c7665b1f914f67" /><Relationship Type="http://schemas.openxmlformats.org/officeDocument/2006/relationships/slide" Target="/ppt/slides/slide2.xml" Id="R11be8a1de20d42cd" /><Relationship Type="http://schemas.openxmlformats.org/officeDocument/2006/relationships/slide" Target="/ppt/slides/slide3.xml" Id="R4424a55ff47b4b46" /><Relationship Type="http://schemas.openxmlformats.org/officeDocument/2006/relationships/slide" Target="/ppt/slides/slide4.xml" Id="Rf46b21245bbf4ef8" /><Relationship Type="http://schemas.openxmlformats.org/officeDocument/2006/relationships/slide" Target="/ppt/slides/slide5.xml" Id="Rde2d64485bb44216" /><Relationship Type="http://schemas.openxmlformats.org/officeDocument/2006/relationships/slide" Target="/ppt/slides/slide6.xml" Id="R639c0f15355a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dffb05af9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b4088c42e4901" /><Relationship Type="http://schemas.openxmlformats.org/officeDocument/2006/relationships/theme" Target="/ppt/slideMasters/theme/theme1.xml" Id="R3195282b51a2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b4088c42e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4b062137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37efcf4c1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033322c4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8c652aa6f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689ad604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f877bf1c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BLIX' FOND TIL FREMME AV MEDISINSK FORSKNING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BLIX' FOND TIL FREMME AV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BLIX' FOND TIL FREMME AV MEDISINSK FORSKNING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BLIX' FOND TIL FREMME AV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BLIX' FOND TIL FREMME AV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BLIX' FOND TIL FREMME AV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3 718 060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30 635 440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31 195 352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BLIX' FOND TIL FREMME AV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940 267 803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BLIX' FOND TIL FREMME AV MEDISINSK FORSKNING STI</a:t>
            </a:r>
          </a:p>
        </p:txBody>
      </p:sp>
    </p:spTree>
  </p:cSld>
  <p:clrMapOvr>
    <a:masterClrMapping xmlns:a="http://schemas.openxmlformats.org/drawingml/2006/main"/>
  </p:clrMapOvr>
</p:sld>
</file>