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4031ac00e4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1196aa6ec24aba"/>
  </p:sldMasterIdLst>
  <p:sldIdLst>
    <p:sldId xmlns:r="http://schemas.openxmlformats.org/officeDocument/2006/relationships" id="256" r:id="Rc75d8d3bd1714fbe"/>
    <p:sldId xmlns:r="http://schemas.openxmlformats.org/officeDocument/2006/relationships" id="257" r:id="R9de4e46819234f84"/>
    <p:sldId xmlns:r="http://schemas.openxmlformats.org/officeDocument/2006/relationships" id="258" r:id="Ra1825ac8efda4b9f"/>
    <p:sldId xmlns:r="http://schemas.openxmlformats.org/officeDocument/2006/relationships" id="259" r:id="R4f6b5184b1df45ad"/>
    <p:sldId xmlns:r="http://schemas.openxmlformats.org/officeDocument/2006/relationships" id="260" r:id="R4b14ed5addb34c2f"/>
    <p:sldId xmlns:r="http://schemas.openxmlformats.org/officeDocument/2006/relationships" id="261" r:id="R6c15d7fc0ff440f6"/>
    <p:sldId xmlns:r="http://schemas.openxmlformats.org/officeDocument/2006/relationships" id="262" r:id="Rff689e8a4253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196aa6ec24aba" /><Relationship Type="http://schemas.openxmlformats.org/officeDocument/2006/relationships/slide" Target="/ppt/slides/slide1.xml" Id="Rc75d8d3bd1714fbe" /><Relationship Type="http://schemas.openxmlformats.org/officeDocument/2006/relationships/slide" Target="/ppt/slides/slide2.xml" Id="R9de4e46819234f84" /><Relationship Type="http://schemas.openxmlformats.org/officeDocument/2006/relationships/slide" Target="/ppt/slides/slide3.xml" Id="Ra1825ac8efda4b9f" /><Relationship Type="http://schemas.openxmlformats.org/officeDocument/2006/relationships/slide" Target="/ppt/slides/slide4.xml" Id="R4f6b5184b1df45ad" /><Relationship Type="http://schemas.openxmlformats.org/officeDocument/2006/relationships/slide" Target="/ppt/slides/slide5.xml" Id="R4b14ed5addb34c2f" /><Relationship Type="http://schemas.openxmlformats.org/officeDocument/2006/relationships/slide" Target="/ppt/slides/slide6.xml" Id="R6c15d7fc0ff440f6" /><Relationship Type="http://schemas.openxmlformats.org/officeDocument/2006/relationships/slide" Target="/ppt/slides/slide7.xml" Id="Rff689e8a4253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09acf5dfb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73ec184ee4e95" /><Relationship Type="http://schemas.openxmlformats.org/officeDocument/2006/relationships/theme" Target="/ppt/slideMasters/theme/theme1.xml" Id="Rba252175eec8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173ec184ee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d406081ef46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33fe8e28d4d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807cd4d6249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00c9456ac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347bf1344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553a02ad949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f734437d64c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LABBEN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LABBEN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2 133 487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12 106 869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12 206 810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HAUKÅS SVEIN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Fagerhøyveien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svhaukaa@frisurf.no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940 282 764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LABBEN INVEST AS</a:t>
            </a:r>
          </a:p>
        </p:txBody>
      </p:sp>
    </p:spTree>
  </p:cSld>
  <p:clrMapOvr>
    <a:masterClrMapping xmlns:a="http://schemas.openxmlformats.org/drawingml/2006/main"/>
  </p:clrMapOvr>
</p:sld>
</file>