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db632ffea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e8e7fd4014eb9"/>
  </p:sldMasterIdLst>
  <p:sldIdLst>
    <p:sldId xmlns:r="http://schemas.openxmlformats.org/officeDocument/2006/relationships" id="256" r:id="R18ab801ec28f4244"/>
    <p:sldId xmlns:r="http://schemas.openxmlformats.org/officeDocument/2006/relationships" id="257" r:id="R1459a63093334513"/>
    <p:sldId xmlns:r="http://schemas.openxmlformats.org/officeDocument/2006/relationships" id="258" r:id="R3610941da148476c"/>
    <p:sldId xmlns:r="http://schemas.openxmlformats.org/officeDocument/2006/relationships" id="259" r:id="Rb7a3ef692aac40a9"/>
    <p:sldId xmlns:r="http://schemas.openxmlformats.org/officeDocument/2006/relationships" id="260" r:id="R2c22decf16794fd1"/>
    <p:sldId xmlns:r="http://schemas.openxmlformats.org/officeDocument/2006/relationships" id="261" r:id="R5e564fdba4ec4b8d"/>
    <p:sldId xmlns:r="http://schemas.openxmlformats.org/officeDocument/2006/relationships" id="262" r:id="Rc33fd15b0ee3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e8e7fd4014eb9" /><Relationship Type="http://schemas.openxmlformats.org/officeDocument/2006/relationships/slide" Target="/ppt/slides/slide1.xml" Id="R18ab801ec28f4244" /><Relationship Type="http://schemas.openxmlformats.org/officeDocument/2006/relationships/slide" Target="/ppt/slides/slide2.xml" Id="R1459a63093334513" /><Relationship Type="http://schemas.openxmlformats.org/officeDocument/2006/relationships/slide" Target="/ppt/slides/slide3.xml" Id="R3610941da148476c" /><Relationship Type="http://schemas.openxmlformats.org/officeDocument/2006/relationships/slide" Target="/ppt/slides/slide4.xml" Id="Rb7a3ef692aac40a9" /><Relationship Type="http://schemas.openxmlformats.org/officeDocument/2006/relationships/slide" Target="/ppt/slides/slide5.xml" Id="R2c22decf16794fd1" /><Relationship Type="http://schemas.openxmlformats.org/officeDocument/2006/relationships/slide" Target="/ppt/slides/slide6.xml" Id="R5e564fdba4ec4b8d" /><Relationship Type="http://schemas.openxmlformats.org/officeDocument/2006/relationships/slide" Target="/ppt/slides/slide7.xml" Id="Rc33fd15b0ee3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251cfcced41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7728b925a4ec2" /><Relationship Type="http://schemas.openxmlformats.org/officeDocument/2006/relationships/theme" Target="/ppt/slideMasters/theme/theme1.xml" Id="R0b745f212ed2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7728b925a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f3d1ce900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7ad69515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5bb8fc1e7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7ae313269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7246f485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5b30c5f51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3a009be02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DR. ING. A. AAS-JAKOBSEN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ING. A. AAS-JAKOBSEN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ING. A. AAS-JAKOBSEN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ING. A. AAS-JAKOBSEN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ING. A. AAS-JAKOBSEN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ING. A. AAS-JAKOBSEN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5 634 712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6 587 585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ING. A. AAS-JAKOBSEN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AAS-JAKOBSEN KNUT  –  69,1 %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AAS-JAKOBSEN KETIL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AAS-JAKOBSEN STIG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AAS-JAKOBSEN KNUT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ING. A. AAS-JAKOBSEN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DR. ING. A. AAS-JAKOBSEN INVEST AS</a:t>
            </a:r>
          </a:p>
        </p:txBody>
      </p:sp>
    </p:spTree>
  </p:cSld>
  <p:clrMapOvr>
    <a:masterClrMapping xmlns:a="http://schemas.openxmlformats.org/drawingml/2006/main"/>
  </p:clrMapOvr>
</p:sld>
</file>