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4ecbe5877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0a9c0078d47ad"/>
  </p:sldMasterIdLst>
  <p:sldIdLst>
    <p:sldId xmlns:r="http://schemas.openxmlformats.org/officeDocument/2006/relationships" id="256" r:id="R298c420f92744250"/>
    <p:sldId xmlns:r="http://schemas.openxmlformats.org/officeDocument/2006/relationships" id="257" r:id="R4318b09091d94cda"/>
    <p:sldId xmlns:r="http://schemas.openxmlformats.org/officeDocument/2006/relationships" id="258" r:id="Rb814d7882a984e0c"/>
    <p:sldId xmlns:r="http://schemas.openxmlformats.org/officeDocument/2006/relationships" id="259" r:id="R4f186db548bf4aae"/>
    <p:sldId xmlns:r="http://schemas.openxmlformats.org/officeDocument/2006/relationships" id="260" r:id="R93cd8fd0ca27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0a9c0078d47ad" /><Relationship Type="http://schemas.openxmlformats.org/officeDocument/2006/relationships/slide" Target="/ppt/slides/slide1.xml" Id="R298c420f92744250" /><Relationship Type="http://schemas.openxmlformats.org/officeDocument/2006/relationships/slide" Target="/ppt/slides/slide2.xml" Id="R4318b09091d94cda" /><Relationship Type="http://schemas.openxmlformats.org/officeDocument/2006/relationships/slide" Target="/ppt/slides/slide3.xml" Id="Rb814d7882a984e0c" /><Relationship Type="http://schemas.openxmlformats.org/officeDocument/2006/relationships/slide" Target="/ppt/slides/slide4.xml" Id="R4f186db548bf4aae" /><Relationship Type="http://schemas.openxmlformats.org/officeDocument/2006/relationships/slide" Target="/ppt/slides/slide5.xml" Id="R93cd8fd0ca27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749489d04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7ee37baf84e00" /><Relationship Type="http://schemas.openxmlformats.org/officeDocument/2006/relationships/theme" Target="/ppt/slideMasters/theme/theme1.xml" Id="Rf0ce4143d317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c7ee37baf8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51d876cb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db9aa78a6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d22a0e9c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4552ca0fd4c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52d61c7c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