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9b06ee271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b5dae08c24c5e"/>
  </p:sldMasterIdLst>
  <p:sldIdLst>
    <p:sldId xmlns:r="http://schemas.openxmlformats.org/officeDocument/2006/relationships" id="256" r:id="R93503116abe44779"/>
    <p:sldId xmlns:r="http://schemas.openxmlformats.org/officeDocument/2006/relationships" id="257" r:id="R13fa16054d184578"/>
    <p:sldId xmlns:r="http://schemas.openxmlformats.org/officeDocument/2006/relationships" id="258" r:id="R641b2ae853244c5e"/>
    <p:sldId xmlns:r="http://schemas.openxmlformats.org/officeDocument/2006/relationships" id="259" r:id="Rb9ddf669518d4986"/>
    <p:sldId xmlns:r="http://schemas.openxmlformats.org/officeDocument/2006/relationships" id="260" r:id="R5c4264ae6aee4f71"/>
    <p:sldId xmlns:r="http://schemas.openxmlformats.org/officeDocument/2006/relationships" id="261" r:id="Rbe2ea37d78354ac0"/>
    <p:sldId xmlns:r="http://schemas.openxmlformats.org/officeDocument/2006/relationships" id="262" r:id="R6f41cef4c13a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b5dae08c24c5e" /><Relationship Type="http://schemas.openxmlformats.org/officeDocument/2006/relationships/slide" Target="/ppt/slides/slide1.xml" Id="R93503116abe44779" /><Relationship Type="http://schemas.openxmlformats.org/officeDocument/2006/relationships/slide" Target="/ppt/slides/slide2.xml" Id="R13fa16054d184578" /><Relationship Type="http://schemas.openxmlformats.org/officeDocument/2006/relationships/slide" Target="/ppt/slides/slide3.xml" Id="R641b2ae853244c5e" /><Relationship Type="http://schemas.openxmlformats.org/officeDocument/2006/relationships/slide" Target="/ppt/slides/slide4.xml" Id="Rb9ddf669518d4986" /><Relationship Type="http://schemas.openxmlformats.org/officeDocument/2006/relationships/slide" Target="/ppt/slides/slide5.xml" Id="R5c4264ae6aee4f71" /><Relationship Type="http://schemas.openxmlformats.org/officeDocument/2006/relationships/slide" Target="/ppt/slides/slide6.xml" Id="Rbe2ea37d78354ac0" /><Relationship Type="http://schemas.openxmlformats.org/officeDocument/2006/relationships/slide" Target="/ppt/slides/slide7.xml" Id="R6f41cef4c13a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3df35dc1d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7cedbddb8446a" /><Relationship Type="http://schemas.openxmlformats.org/officeDocument/2006/relationships/theme" Target="/ppt/slideMasters/theme/theme1.xml" Id="Rf1cbb9ccb88e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7cedbddb8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bc55c3bda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d236d2cd8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14b8454b1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5fcc4630d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a7c8d92534e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0dd38687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603ccb1e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Askvikgården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Askvikgården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Askvikgården A/S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Askvikgården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Askvikgården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Askvikgården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Askvikgården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ASKVIK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ASKVIK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ASKVIK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DEINBOLL INGVALDSEN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DEINBOLL INGVALDSEN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Askvikgården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05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940 292 441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Askvikgården A/S</a:t>
            </a:r>
          </a:p>
        </p:txBody>
      </p:sp>
    </p:spTree>
  </p:cSld>
  <p:clrMapOvr>
    <a:masterClrMapping xmlns:a="http://schemas.openxmlformats.org/drawingml/2006/main"/>
  </p:clrMapOvr>
</p:sld>
</file>