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28cfe1bd6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db732937144fd"/>
  </p:sldMasterIdLst>
  <p:sldIdLst>
    <p:sldId xmlns:r="http://schemas.openxmlformats.org/officeDocument/2006/relationships" id="256" r:id="R47a237f716964e9d"/>
    <p:sldId xmlns:r="http://schemas.openxmlformats.org/officeDocument/2006/relationships" id="257" r:id="Rf1d3dc7997204394"/>
    <p:sldId xmlns:r="http://schemas.openxmlformats.org/officeDocument/2006/relationships" id="258" r:id="R492f1408ef504773"/>
    <p:sldId xmlns:r="http://schemas.openxmlformats.org/officeDocument/2006/relationships" id="259" r:id="Rafeff2a8276540b5"/>
    <p:sldId xmlns:r="http://schemas.openxmlformats.org/officeDocument/2006/relationships" id="260" r:id="R28c551d42e63474e"/>
    <p:sldId xmlns:r="http://schemas.openxmlformats.org/officeDocument/2006/relationships" id="261" r:id="R51e656f28e874260"/>
    <p:sldId xmlns:r="http://schemas.openxmlformats.org/officeDocument/2006/relationships" id="262" r:id="R7e24ab9cda50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db732937144fd" /><Relationship Type="http://schemas.openxmlformats.org/officeDocument/2006/relationships/slide" Target="/ppt/slides/slide1.xml" Id="R47a237f716964e9d" /><Relationship Type="http://schemas.openxmlformats.org/officeDocument/2006/relationships/slide" Target="/ppt/slides/slide2.xml" Id="Rf1d3dc7997204394" /><Relationship Type="http://schemas.openxmlformats.org/officeDocument/2006/relationships/slide" Target="/ppt/slides/slide3.xml" Id="R492f1408ef504773" /><Relationship Type="http://schemas.openxmlformats.org/officeDocument/2006/relationships/slide" Target="/ppt/slides/slide4.xml" Id="Rafeff2a8276540b5" /><Relationship Type="http://schemas.openxmlformats.org/officeDocument/2006/relationships/slide" Target="/ppt/slides/slide5.xml" Id="R28c551d42e63474e" /><Relationship Type="http://schemas.openxmlformats.org/officeDocument/2006/relationships/slide" Target="/ppt/slides/slide6.xml" Id="R51e656f28e874260" /><Relationship Type="http://schemas.openxmlformats.org/officeDocument/2006/relationships/slide" Target="/ppt/slides/slide7.xml" Id="R7e24ab9cda50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7c0199964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54e4771c4589" /><Relationship Type="http://schemas.openxmlformats.org/officeDocument/2006/relationships/theme" Target="/ppt/slideMasters/theme/theme1.xml" Id="R930004722674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f54e4771c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8aee1c6c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edc765db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b5247f88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1fa10038d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c4513ee4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fbb3e393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fd14b760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REGNSKAP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3 766 881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TOMMY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37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940 304 431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REGNSKAP AS</a:t>
            </a:r>
          </a:p>
        </p:txBody>
      </p:sp>
    </p:spTree>
  </p:cSld>
  <p:clrMapOvr>
    <a:masterClrMapping xmlns:a="http://schemas.openxmlformats.org/drawingml/2006/main"/>
  </p:clrMapOvr>
</p:sld>
</file>