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79fc3f455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5d21402934607"/>
  </p:sldMasterIdLst>
  <p:sldIdLst>
    <p:sldId xmlns:r="http://schemas.openxmlformats.org/officeDocument/2006/relationships" id="256" r:id="R2a0ab30b844546a2"/>
    <p:sldId xmlns:r="http://schemas.openxmlformats.org/officeDocument/2006/relationships" id="257" r:id="R36fee1b62f464bed"/>
    <p:sldId xmlns:r="http://schemas.openxmlformats.org/officeDocument/2006/relationships" id="258" r:id="R97890ca6750b4d74"/>
    <p:sldId xmlns:r="http://schemas.openxmlformats.org/officeDocument/2006/relationships" id="259" r:id="R1c61b5322b824716"/>
    <p:sldId xmlns:r="http://schemas.openxmlformats.org/officeDocument/2006/relationships" id="260" r:id="Reb727e49686148e6"/>
    <p:sldId xmlns:r="http://schemas.openxmlformats.org/officeDocument/2006/relationships" id="261" r:id="Re4b86b588f0f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5d21402934607" /><Relationship Type="http://schemas.openxmlformats.org/officeDocument/2006/relationships/slide" Target="/ppt/slides/slide1.xml" Id="R2a0ab30b844546a2" /><Relationship Type="http://schemas.openxmlformats.org/officeDocument/2006/relationships/slide" Target="/ppt/slides/slide2.xml" Id="R36fee1b62f464bed" /><Relationship Type="http://schemas.openxmlformats.org/officeDocument/2006/relationships/slide" Target="/ppt/slides/slide3.xml" Id="R97890ca6750b4d74" /><Relationship Type="http://schemas.openxmlformats.org/officeDocument/2006/relationships/slide" Target="/ppt/slides/slide4.xml" Id="R1c61b5322b824716" /><Relationship Type="http://schemas.openxmlformats.org/officeDocument/2006/relationships/slide" Target="/ppt/slides/slide5.xml" Id="Reb727e49686148e6" /><Relationship Type="http://schemas.openxmlformats.org/officeDocument/2006/relationships/slide" Target="/ppt/slides/slide6.xml" Id="Re4b86b588f0f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f2aa44e31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8cb6ca648439e" /><Relationship Type="http://schemas.openxmlformats.org/officeDocument/2006/relationships/theme" Target="/ppt/slideMasters/theme/theme1.xml" Id="R958cbfaaeb37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8cb6ca648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bda375e2e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32e4f029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fc14a726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61466ae5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655b3babc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90337c0a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MISJONSSELSKAP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MISJONSSELSKAP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254 791 694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411 176 243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451 054 530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Misjonsmarka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post@nms.no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www.nms.no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940 325 501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