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518f96b784d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cb24a156d4ff1"/>
  </p:sldMasterIdLst>
  <p:sldIdLst>
    <p:sldId xmlns:r="http://schemas.openxmlformats.org/officeDocument/2006/relationships" id="256" r:id="R7136b50c693b45c3"/>
    <p:sldId xmlns:r="http://schemas.openxmlformats.org/officeDocument/2006/relationships" id="257" r:id="R561ca87194cd4aab"/>
    <p:sldId xmlns:r="http://schemas.openxmlformats.org/officeDocument/2006/relationships" id="258" r:id="R81f191af3a334ce2"/>
    <p:sldId xmlns:r="http://schemas.openxmlformats.org/officeDocument/2006/relationships" id="259" r:id="R1f024dbe8c48400a"/>
    <p:sldId xmlns:r="http://schemas.openxmlformats.org/officeDocument/2006/relationships" id="260" r:id="R00ea7e50542248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cb24a156d4ff1" /><Relationship Type="http://schemas.openxmlformats.org/officeDocument/2006/relationships/slide" Target="/ppt/slides/slide1.xml" Id="R7136b50c693b45c3" /><Relationship Type="http://schemas.openxmlformats.org/officeDocument/2006/relationships/slide" Target="/ppt/slides/slide2.xml" Id="R561ca87194cd4aab" /><Relationship Type="http://schemas.openxmlformats.org/officeDocument/2006/relationships/slide" Target="/ppt/slides/slide3.xml" Id="R81f191af3a334ce2" /><Relationship Type="http://schemas.openxmlformats.org/officeDocument/2006/relationships/slide" Target="/ppt/slides/slide4.xml" Id="R1f024dbe8c48400a" /><Relationship Type="http://schemas.openxmlformats.org/officeDocument/2006/relationships/slide" Target="/ppt/slides/slide5.xml" Id="R00ea7e50542248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1805323a44f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e054b98c743be" /><Relationship Type="http://schemas.openxmlformats.org/officeDocument/2006/relationships/theme" Target="/ppt/slideMasters/theme/theme1.xml" Id="R2afb3d1b4d14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e054b98c7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dea39798f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5b10b884a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03ec3de5541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730dd23cf44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e2032d4f3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KVÆNANGEN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KVÆNANGEN KOMMUNE ble etablert [år] og holder til i Burfjord.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Gárgu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9161 Burfjord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postmottak@kvanangen.kommune.no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www.kvanangen.kommune.no/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