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92789493df44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44fefc6abe4378"/>
  </p:sldMasterIdLst>
  <p:sldIdLst>
    <p:sldId xmlns:r="http://schemas.openxmlformats.org/officeDocument/2006/relationships" id="256" r:id="R08555d494f354ea3"/>
    <p:sldId xmlns:r="http://schemas.openxmlformats.org/officeDocument/2006/relationships" id="257" r:id="R40e587538f334e38"/>
    <p:sldId xmlns:r="http://schemas.openxmlformats.org/officeDocument/2006/relationships" id="258" r:id="Re60855f0d50c4d01"/>
    <p:sldId xmlns:r="http://schemas.openxmlformats.org/officeDocument/2006/relationships" id="259" r:id="R83d87d878a0e481a"/>
    <p:sldId xmlns:r="http://schemas.openxmlformats.org/officeDocument/2006/relationships" id="260" r:id="Rc22cc14b61454f9d"/>
    <p:sldId xmlns:r="http://schemas.openxmlformats.org/officeDocument/2006/relationships" id="261" r:id="R2c9a787db9ec4066"/>
    <p:sldId xmlns:r="http://schemas.openxmlformats.org/officeDocument/2006/relationships" id="262" r:id="Rb2a100ab03f64d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4fefc6abe4378" /><Relationship Type="http://schemas.openxmlformats.org/officeDocument/2006/relationships/slide" Target="/ppt/slides/slide1.xml" Id="R08555d494f354ea3" /><Relationship Type="http://schemas.openxmlformats.org/officeDocument/2006/relationships/slide" Target="/ppt/slides/slide2.xml" Id="R40e587538f334e38" /><Relationship Type="http://schemas.openxmlformats.org/officeDocument/2006/relationships/slide" Target="/ppt/slides/slide3.xml" Id="Re60855f0d50c4d01" /><Relationship Type="http://schemas.openxmlformats.org/officeDocument/2006/relationships/slide" Target="/ppt/slides/slide4.xml" Id="R83d87d878a0e481a" /><Relationship Type="http://schemas.openxmlformats.org/officeDocument/2006/relationships/slide" Target="/ppt/slides/slide5.xml" Id="Rc22cc14b61454f9d" /><Relationship Type="http://schemas.openxmlformats.org/officeDocument/2006/relationships/slide" Target="/ppt/slides/slide6.xml" Id="R2c9a787db9ec4066" /><Relationship Type="http://schemas.openxmlformats.org/officeDocument/2006/relationships/slide" Target="/ppt/slides/slide7.xml" Id="Rb2a100ab03f64d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170d2903c4b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463278d95401f" /><Relationship Type="http://schemas.openxmlformats.org/officeDocument/2006/relationships/theme" Target="/ppt/slideMasters/theme/theme1.xml" Id="R93d79730c4104a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5463278d9540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56c9107ad43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29efd945a4e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af4887eb349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84101d8e041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e5145811745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d7c2cbae249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52f623b4c40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JACMAR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JACMAR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1 952 884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156 792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288 612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6 738 961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7 461 791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JACOB JACOBSEN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ANDRÉ BEKKEN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BEKKEN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Bredholtveien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33 71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940 331 668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JACMAR AS</a:t>
            </a:r>
          </a:p>
        </p:txBody>
      </p:sp>
    </p:spTree>
  </p:cSld>
  <p:clrMapOvr>
    <a:masterClrMapping xmlns:a="http://schemas.openxmlformats.org/drawingml/2006/main"/>
  </p:clrMapOvr>
</p:sld>
</file>