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575c62eba04d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9cfc6a464c4a4b"/>
  </p:sldMasterIdLst>
  <p:sldIdLst>
    <p:sldId xmlns:r="http://schemas.openxmlformats.org/officeDocument/2006/relationships" id="256" r:id="R1421e37cbc814832"/>
    <p:sldId xmlns:r="http://schemas.openxmlformats.org/officeDocument/2006/relationships" id="257" r:id="R321b55652e3b474d"/>
    <p:sldId xmlns:r="http://schemas.openxmlformats.org/officeDocument/2006/relationships" id="258" r:id="Redf3033ed0c949ac"/>
    <p:sldId xmlns:r="http://schemas.openxmlformats.org/officeDocument/2006/relationships" id="259" r:id="R4e780756e97a4a48"/>
    <p:sldId xmlns:r="http://schemas.openxmlformats.org/officeDocument/2006/relationships" id="260" r:id="Rb69dbb0677d345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9cfc6a464c4a4b" /><Relationship Type="http://schemas.openxmlformats.org/officeDocument/2006/relationships/slide" Target="/ppt/slides/slide1.xml" Id="R1421e37cbc814832" /><Relationship Type="http://schemas.openxmlformats.org/officeDocument/2006/relationships/slide" Target="/ppt/slides/slide2.xml" Id="R321b55652e3b474d" /><Relationship Type="http://schemas.openxmlformats.org/officeDocument/2006/relationships/slide" Target="/ppt/slides/slide3.xml" Id="Redf3033ed0c949ac" /><Relationship Type="http://schemas.openxmlformats.org/officeDocument/2006/relationships/slide" Target="/ppt/slides/slide4.xml" Id="R4e780756e97a4a48" /><Relationship Type="http://schemas.openxmlformats.org/officeDocument/2006/relationships/slide" Target="/ppt/slides/slide5.xml" Id="Rb69dbb0677d345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39d3a25a6a44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52b5cb7454d29" /><Relationship Type="http://schemas.openxmlformats.org/officeDocument/2006/relationships/theme" Target="/ppt/slideMasters/theme/theme1.xml" Id="R475487d38d164d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252b5cb7454d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1142427bc4c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b9487c4b04c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8a106dd8841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b4e70c4f847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45f9f103947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GAIVUONA SUOHKAN KÅFJORD KOMMUNE KAIVUONON KOMUUNI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GAIVUONA SUOHKAN KÅFJORD KOMMUNE KAIVUONON KOMUUNI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GAIVUONA SUOHKAN KÅFJORD KOMMUNE KAIVUONON KOMUUNI ble etablert [år] og holder til i Olderdalen.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GAIVUONA SUOHKAN KÅFJORD KOMMUNE KAIVUONON KOMUUNI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GAIVUONA SUOHKAN KÅFJORD KOMMUNE KAIVUONON KOMUUNI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GAIVUONA SUOHKAN KÅFJORD KOMMUNE KAIVUONON KOMUUNI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9146 Olderdalen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 71 90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post@kafjord.kommune.no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www.kafjord.kommune.no/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940 363 586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GAIVUONA SUOHKAN KÅFJORD KOMMUNE KAIVUONON KOMUUNI</a:t>
            </a:r>
          </a:p>
        </p:txBody>
      </p:sp>
    </p:spTree>
  </p:cSld>
  <p:clrMapOvr>
    <a:masterClrMapping xmlns:a="http://schemas.openxmlformats.org/drawingml/2006/main"/>
  </p:clrMapOvr>
</p:sld>
</file>