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de0286a269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6c2dc81a11470c"/>
  </p:sldMasterIdLst>
  <p:sldIdLst>
    <p:sldId xmlns:r="http://schemas.openxmlformats.org/officeDocument/2006/relationships" id="256" r:id="R4828af3914ce4c65"/>
    <p:sldId xmlns:r="http://schemas.openxmlformats.org/officeDocument/2006/relationships" id="257" r:id="R95fa8752f4534c7d"/>
    <p:sldId xmlns:r="http://schemas.openxmlformats.org/officeDocument/2006/relationships" id="258" r:id="R95c04fe84b2f47ad"/>
    <p:sldId xmlns:r="http://schemas.openxmlformats.org/officeDocument/2006/relationships" id="259" r:id="Rf06d7e1a02c8429c"/>
    <p:sldId xmlns:r="http://schemas.openxmlformats.org/officeDocument/2006/relationships" id="260" r:id="R79671a9f0b1b4d47"/>
    <p:sldId xmlns:r="http://schemas.openxmlformats.org/officeDocument/2006/relationships" id="261" r:id="R797e4f425847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c2dc81a11470c" /><Relationship Type="http://schemas.openxmlformats.org/officeDocument/2006/relationships/slide" Target="/ppt/slides/slide1.xml" Id="R4828af3914ce4c65" /><Relationship Type="http://schemas.openxmlformats.org/officeDocument/2006/relationships/slide" Target="/ppt/slides/slide2.xml" Id="R95fa8752f4534c7d" /><Relationship Type="http://schemas.openxmlformats.org/officeDocument/2006/relationships/slide" Target="/ppt/slides/slide3.xml" Id="R95c04fe84b2f47ad" /><Relationship Type="http://schemas.openxmlformats.org/officeDocument/2006/relationships/slide" Target="/ppt/slides/slide4.xml" Id="Rf06d7e1a02c8429c" /><Relationship Type="http://schemas.openxmlformats.org/officeDocument/2006/relationships/slide" Target="/ppt/slides/slide5.xml" Id="R79671a9f0b1b4d47" /><Relationship Type="http://schemas.openxmlformats.org/officeDocument/2006/relationships/slide" Target="/ppt/slides/slide6.xml" Id="R797e4f425847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0c669b459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3cef183744f95" /><Relationship Type="http://schemas.openxmlformats.org/officeDocument/2006/relationships/theme" Target="/ppt/slideMasters/theme/theme1.xml" Id="R332a09e0716d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3cef18374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4caa70c244f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276e9c78f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8ccacf3cd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c4afa9d5f42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f41e6f52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bbb1607a9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BOGSTAD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17 247 434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17 247 434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450A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bogstad@bogstad.no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www.bogstad.no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940 374 324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 STIFTELSE</a:t>
            </a:r>
          </a:p>
        </p:txBody>
      </p:sp>
    </p:spTree>
  </p:cSld>
  <p:clrMapOvr>
    <a:masterClrMapping xmlns:a="http://schemas.openxmlformats.org/drawingml/2006/main"/>
  </p:clrMapOvr>
</p:sld>
</file>