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92fa687c1e4c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69b9cd08da4479"/>
  </p:sldMasterIdLst>
  <p:sldIdLst>
    <p:sldId xmlns:r="http://schemas.openxmlformats.org/officeDocument/2006/relationships" id="256" r:id="R41439131236d4987"/>
    <p:sldId xmlns:r="http://schemas.openxmlformats.org/officeDocument/2006/relationships" id="257" r:id="Rf022960f44584f01"/>
    <p:sldId xmlns:r="http://schemas.openxmlformats.org/officeDocument/2006/relationships" id="258" r:id="R7a3b5d34ec0b4400"/>
    <p:sldId xmlns:r="http://schemas.openxmlformats.org/officeDocument/2006/relationships" id="259" r:id="Rb55ca329b3464324"/>
    <p:sldId xmlns:r="http://schemas.openxmlformats.org/officeDocument/2006/relationships" id="260" r:id="Rbf4f354b0b3f48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69b9cd08da4479" /><Relationship Type="http://schemas.openxmlformats.org/officeDocument/2006/relationships/slide" Target="/ppt/slides/slide1.xml" Id="R41439131236d4987" /><Relationship Type="http://schemas.openxmlformats.org/officeDocument/2006/relationships/slide" Target="/ppt/slides/slide2.xml" Id="Rf022960f44584f01" /><Relationship Type="http://schemas.openxmlformats.org/officeDocument/2006/relationships/slide" Target="/ppt/slides/slide3.xml" Id="R7a3b5d34ec0b4400" /><Relationship Type="http://schemas.openxmlformats.org/officeDocument/2006/relationships/slide" Target="/ppt/slides/slide4.xml" Id="Rb55ca329b3464324" /><Relationship Type="http://schemas.openxmlformats.org/officeDocument/2006/relationships/slide" Target="/ppt/slides/slide5.xml" Id="Rbf4f354b0b3f48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e258bc97f44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f20820aca40a0" /><Relationship Type="http://schemas.openxmlformats.org/officeDocument/2006/relationships/theme" Target="/ppt/slideMasters/theme/theme1.xml" Id="Rf775bc7cf8e343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cf20820aca40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be90f635447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9ecd5285841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16cff9c044d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d8e4847244e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3f148a87a4b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FOND TIL ETTER-/VIDEREUTDANNING AV FYSIOTERAPEUTER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 TIL ETTER-/VIDEREUTDANNING AV FYSIOTERAPEUTER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 TIL ETTER-/VIDEREUTDANNING AV FYSIOTERAPEUTER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 TIL ETTER-/VIDEREUTDANNING AV FYSIOTERAPEUTER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 TIL ETTER-/VIDEREUTDANNING AV FYSIOTERAPEUTER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 TIL ETTER-/VIDEREUTDANNING AV FYSIOTERAPEUTER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93 30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post@fysiofondet.no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www.fysiofondet.no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940 388 465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 TIL ETTER-/VIDEREUTDANNING AV FYSIOTERAPEUTER</a:t>
            </a:r>
          </a:p>
        </p:txBody>
      </p:sp>
    </p:spTree>
  </p:cSld>
  <p:clrMapOvr>
    <a:masterClrMapping xmlns:a="http://schemas.openxmlformats.org/drawingml/2006/main"/>
  </p:clrMapOvr>
</p:sld>
</file>