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e59dfdc4a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10b70e1314636"/>
  </p:sldMasterIdLst>
  <p:sldIdLst>
    <p:sldId xmlns:r="http://schemas.openxmlformats.org/officeDocument/2006/relationships" id="256" r:id="R06a4b2aceee74a22"/>
    <p:sldId xmlns:r="http://schemas.openxmlformats.org/officeDocument/2006/relationships" id="257" r:id="R53ddf2b48e984db2"/>
    <p:sldId xmlns:r="http://schemas.openxmlformats.org/officeDocument/2006/relationships" id="258" r:id="R3713c8171bc34420"/>
    <p:sldId xmlns:r="http://schemas.openxmlformats.org/officeDocument/2006/relationships" id="259" r:id="Rd30bf172c4c6400a"/>
    <p:sldId xmlns:r="http://schemas.openxmlformats.org/officeDocument/2006/relationships" id="260" r:id="R4a11553b1dce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10b70e1314636" /><Relationship Type="http://schemas.openxmlformats.org/officeDocument/2006/relationships/slide" Target="/ppt/slides/slide1.xml" Id="R06a4b2aceee74a22" /><Relationship Type="http://schemas.openxmlformats.org/officeDocument/2006/relationships/slide" Target="/ppt/slides/slide2.xml" Id="R53ddf2b48e984db2" /><Relationship Type="http://schemas.openxmlformats.org/officeDocument/2006/relationships/slide" Target="/ppt/slides/slide3.xml" Id="R3713c8171bc34420" /><Relationship Type="http://schemas.openxmlformats.org/officeDocument/2006/relationships/slide" Target="/ppt/slides/slide4.xml" Id="Rd30bf172c4c6400a" /><Relationship Type="http://schemas.openxmlformats.org/officeDocument/2006/relationships/slide" Target="/ppt/slides/slide5.xml" Id="R4a11553b1dce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188d01e92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6694debba413e" /><Relationship Type="http://schemas.openxmlformats.org/officeDocument/2006/relationships/theme" Target="/ppt/slideMasters/theme/theme1.xml" Id="Ra81a13e5b64f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6694debba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9bec7bf1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b3a7a06a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f2161cadf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b4a3521c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8e9975be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LEBESBY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152/154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postmottak@lebesby.kommune.no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www.lebesby.kommune.no/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940 400 392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