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347ae39022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916a30c5614fc5"/>
  </p:sldMasterIdLst>
  <p:sldIdLst>
    <p:sldId xmlns:r="http://schemas.openxmlformats.org/officeDocument/2006/relationships" id="256" r:id="Reaf7a716d95642c6"/>
    <p:sldId xmlns:r="http://schemas.openxmlformats.org/officeDocument/2006/relationships" id="257" r:id="R3104f4fe447f4c94"/>
    <p:sldId xmlns:r="http://schemas.openxmlformats.org/officeDocument/2006/relationships" id="258" r:id="R9219b4c959c647bb"/>
    <p:sldId xmlns:r="http://schemas.openxmlformats.org/officeDocument/2006/relationships" id="259" r:id="Re531c9a6c0644da9"/>
    <p:sldId xmlns:r="http://schemas.openxmlformats.org/officeDocument/2006/relationships" id="260" r:id="R516518f4b8b5473d"/>
    <p:sldId xmlns:r="http://schemas.openxmlformats.org/officeDocument/2006/relationships" id="261" r:id="Rd0c1a205cae747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16a30c5614fc5" /><Relationship Type="http://schemas.openxmlformats.org/officeDocument/2006/relationships/slide" Target="/ppt/slides/slide1.xml" Id="Reaf7a716d95642c6" /><Relationship Type="http://schemas.openxmlformats.org/officeDocument/2006/relationships/slide" Target="/ppt/slides/slide2.xml" Id="R3104f4fe447f4c94" /><Relationship Type="http://schemas.openxmlformats.org/officeDocument/2006/relationships/slide" Target="/ppt/slides/slide3.xml" Id="R9219b4c959c647bb" /><Relationship Type="http://schemas.openxmlformats.org/officeDocument/2006/relationships/slide" Target="/ppt/slides/slide4.xml" Id="Re531c9a6c0644da9" /><Relationship Type="http://schemas.openxmlformats.org/officeDocument/2006/relationships/slide" Target="/ppt/slides/slide5.xml" Id="R516518f4b8b5473d" /><Relationship Type="http://schemas.openxmlformats.org/officeDocument/2006/relationships/slide" Target="/ppt/slides/slide6.xml" Id="Rd0c1a205cae747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fb5cc31d049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4709998d24213" /><Relationship Type="http://schemas.openxmlformats.org/officeDocument/2006/relationships/theme" Target="/ppt/slideMasters/theme/theme1.xml" Id="Re5ae188b786545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64709998d2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e328b13a8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9c4dcb6a2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3fa27d4ce43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a93d8be18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8bd260c35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1cb55d180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