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65dd481ab54f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6d0c245a2746f4"/>
  </p:sldMasterIdLst>
  <p:sldIdLst>
    <p:sldId xmlns:r="http://schemas.openxmlformats.org/officeDocument/2006/relationships" id="256" r:id="R177e5ea5427f43b5"/>
    <p:sldId xmlns:r="http://schemas.openxmlformats.org/officeDocument/2006/relationships" id="257" r:id="R2c5a83101d764244"/>
    <p:sldId xmlns:r="http://schemas.openxmlformats.org/officeDocument/2006/relationships" id="258" r:id="R29031b3602fc490d"/>
    <p:sldId xmlns:r="http://schemas.openxmlformats.org/officeDocument/2006/relationships" id="259" r:id="R90ac62cfffbe4bd5"/>
    <p:sldId xmlns:r="http://schemas.openxmlformats.org/officeDocument/2006/relationships" id="260" r:id="Rfd05f25dd92444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6d0c245a2746f4" /><Relationship Type="http://schemas.openxmlformats.org/officeDocument/2006/relationships/slide" Target="/ppt/slides/slide1.xml" Id="R177e5ea5427f43b5" /><Relationship Type="http://schemas.openxmlformats.org/officeDocument/2006/relationships/slide" Target="/ppt/slides/slide2.xml" Id="R2c5a83101d764244" /><Relationship Type="http://schemas.openxmlformats.org/officeDocument/2006/relationships/slide" Target="/ppt/slides/slide3.xml" Id="R29031b3602fc490d" /><Relationship Type="http://schemas.openxmlformats.org/officeDocument/2006/relationships/slide" Target="/ppt/slides/slide4.xml" Id="R90ac62cfffbe4bd5" /><Relationship Type="http://schemas.openxmlformats.org/officeDocument/2006/relationships/slide" Target="/ppt/slides/slide5.xml" Id="Rfd05f25dd92444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79752b78e42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95454d75e47a3" /><Relationship Type="http://schemas.openxmlformats.org/officeDocument/2006/relationships/theme" Target="/ppt/slideMasters/theme/theme1.xml" Id="R77fb93a8863f4d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b95454d75e47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b3aeaedfc47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96151925141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ecb5ae7c743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a7da34c4747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337e08bb846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 KOMMUNE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01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940 493 021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