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1ade0b2ae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5bf795c4a4bc1"/>
  </p:sldMasterIdLst>
  <p:sldIdLst>
    <p:sldId xmlns:r="http://schemas.openxmlformats.org/officeDocument/2006/relationships" id="256" r:id="R3339d05996244bb2"/>
    <p:sldId xmlns:r="http://schemas.openxmlformats.org/officeDocument/2006/relationships" id="257" r:id="Re602ee7016464e78"/>
    <p:sldId xmlns:r="http://schemas.openxmlformats.org/officeDocument/2006/relationships" id="258" r:id="Rc9917815b71f458c"/>
    <p:sldId xmlns:r="http://schemas.openxmlformats.org/officeDocument/2006/relationships" id="259" r:id="R4f66bd27f54f447c"/>
    <p:sldId xmlns:r="http://schemas.openxmlformats.org/officeDocument/2006/relationships" id="260" r:id="R3a670f62da404bcf"/>
    <p:sldId xmlns:r="http://schemas.openxmlformats.org/officeDocument/2006/relationships" id="261" r:id="R8fcd6d4c64494320"/>
    <p:sldId xmlns:r="http://schemas.openxmlformats.org/officeDocument/2006/relationships" id="262" r:id="R1417d3a184de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5bf795c4a4bc1" /><Relationship Type="http://schemas.openxmlformats.org/officeDocument/2006/relationships/slide" Target="/ppt/slides/slide1.xml" Id="R3339d05996244bb2" /><Relationship Type="http://schemas.openxmlformats.org/officeDocument/2006/relationships/slide" Target="/ppt/slides/slide2.xml" Id="Re602ee7016464e78" /><Relationship Type="http://schemas.openxmlformats.org/officeDocument/2006/relationships/slide" Target="/ppt/slides/slide3.xml" Id="Rc9917815b71f458c" /><Relationship Type="http://schemas.openxmlformats.org/officeDocument/2006/relationships/slide" Target="/ppt/slides/slide4.xml" Id="R4f66bd27f54f447c" /><Relationship Type="http://schemas.openxmlformats.org/officeDocument/2006/relationships/slide" Target="/ppt/slides/slide5.xml" Id="R3a670f62da404bcf" /><Relationship Type="http://schemas.openxmlformats.org/officeDocument/2006/relationships/slide" Target="/ppt/slides/slide6.xml" Id="R8fcd6d4c64494320" /><Relationship Type="http://schemas.openxmlformats.org/officeDocument/2006/relationships/slide" Target="/ppt/slides/slide7.xml" Id="R1417d3a184de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a2ef88166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8fe163b0c4215" /><Relationship Type="http://schemas.openxmlformats.org/officeDocument/2006/relationships/theme" Target="/ppt/slideMasters/theme/theme1.xml" Id="R045e55f5475d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8fe163b0c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65b3d262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d710da8b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b58294cc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a2d1d305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1b7f1e68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95ce7c98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910260a5d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ARNCO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7 928 456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OPSAL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Oppsalvegen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700761200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940 497 019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ARNCO AS</a:t>
            </a:r>
          </a:p>
        </p:txBody>
      </p:sp>
    </p:spTree>
  </p:cSld>
  <p:clrMapOvr>
    <a:masterClrMapping xmlns:a="http://schemas.openxmlformats.org/drawingml/2006/main"/>
  </p:clrMapOvr>
</p:sld>
</file>