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37e2ace024d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1b4a277c64c28"/>
  </p:sldMasterIdLst>
  <p:sldIdLst>
    <p:sldId xmlns:r="http://schemas.openxmlformats.org/officeDocument/2006/relationships" id="256" r:id="R08b349c09622486d"/>
    <p:sldId xmlns:r="http://schemas.openxmlformats.org/officeDocument/2006/relationships" id="257" r:id="R2a66b958755a4513"/>
    <p:sldId xmlns:r="http://schemas.openxmlformats.org/officeDocument/2006/relationships" id="258" r:id="R08ed9dbc114743c6"/>
    <p:sldId xmlns:r="http://schemas.openxmlformats.org/officeDocument/2006/relationships" id="259" r:id="R9fd7215f4b094d21"/>
    <p:sldId xmlns:r="http://schemas.openxmlformats.org/officeDocument/2006/relationships" id="260" r:id="R3c0b4a2084794710"/>
    <p:sldId xmlns:r="http://schemas.openxmlformats.org/officeDocument/2006/relationships" id="261" r:id="Ra732bc3edf20469d"/>
    <p:sldId xmlns:r="http://schemas.openxmlformats.org/officeDocument/2006/relationships" id="262" r:id="R44e1aa4c8fd245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1b4a277c64c28" /><Relationship Type="http://schemas.openxmlformats.org/officeDocument/2006/relationships/slide" Target="/ppt/slides/slide1.xml" Id="R08b349c09622486d" /><Relationship Type="http://schemas.openxmlformats.org/officeDocument/2006/relationships/slide" Target="/ppt/slides/slide2.xml" Id="R2a66b958755a4513" /><Relationship Type="http://schemas.openxmlformats.org/officeDocument/2006/relationships/slide" Target="/ppt/slides/slide3.xml" Id="R08ed9dbc114743c6" /><Relationship Type="http://schemas.openxmlformats.org/officeDocument/2006/relationships/slide" Target="/ppt/slides/slide4.xml" Id="R9fd7215f4b094d21" /><Relationship Type="http://schemas.openxmlformats.org/officeDocument/2006/relationships/slide" Target="/ppt/slides/slide5.xml" Id="R3c0b4a2084794710" /><Relationship Type="http://schemas.openxmlformats.org/officeDocument/2006/relationships/slide" Target="/ppt/slides/slide6.xml" Id="Ra732bc3edf20469d" /><Relationship Type="http://schemas.openxmlformats.org/officeDocument/2006/relationships/slide" Target="/ppt/slides/slide7.xml" Id="R44e1aa4c8fd245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ae0e559c044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dc807c3154990" /><Relationship Type="http://schemas.openxmlformats.org/officeDocument/2006/relationships/theme" Target="/ppt/slideMasters/theme/theme1.xml" Id="R17e1acaa0a81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dc807c31549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3b40d4482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bd8f60ac1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7c585fba4b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64bea755c44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411f3ac6c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9333f2025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bacd6f4f640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CORPORATE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109 290 913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SJØFLOT  –  63,6 %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HEGLE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