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305005fef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059b3c0464798"/>
  </p:sldMasterIdLst>
  <p:sldIdLst>
    <p:sldId xmlns:r="http://schemas.openxmlformats.org/officeDocument/2006/relationships" id="256" r:id="Rbf72e684be734098"/>
    <p:sldId xmlns:r="http://schemas.openxmlformats.org/officeDocument/2006/relationships" id="257" r:id="R2790798ce8184ec0"/>
    <p:sldId xmlns:r="http://schemas.openxmlformats.org/officeDocument/2006/relationships" id="258" r:id="R473e899348294d07"/>
    <p:sldId xmlns:r="http://schemas.openxmlformats.org/officeDocument/2006/relationships" id="259" r:id="R71113a0d14884ec9"/>
    <p:sldId xmlns:r="http://schemas.openxmlformats.org/officeDocument/2006/relationships" id="260" r:id="Ra946ddd79f6841e8"/>
    <p:sldId xmlns:r="http://schemas.openxmlformats.org/officeDocument/2006/relationships" id="261" r:id="Rbabbe92dc30a4bd9"/>
    <p:sldId xmlns:r="http://schemas.openxmlformats.org/officeDocument/2006/relationships" id="262" r:id="R4dbca43e69d5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059b3c0464798" /><Relationship Type="http://schemas.openxmlformats.org/officeDocument/2006/relationships/slide" Target="/ppt/slides/slide1.xml" Id="Rbf72e684be734098" /><Relationship Type="http://schemas.openxmlformats.org/officeDocument/2006/relationships/slide" Target="/ppt/slides/slide2.xml" Id="R2790798ce8184ec0" /><Relationship Type="http://schemas.openxmlformats.org/officeDocument/2006/relationships/slide" Target="/ppt/slides/slide3.xml" Id="R473e899348294d07" /><Relationship Type="http://schemas.openxmlformats.org/officeDocument/2006/relationships/slide" Target="/ppt/slides/slide4.xml" Id="R71113a0d14884ec9" /><Relationship Type="http://schemas.openxmlformats.org/officeDocument/2006/relationships/slide" Target="/ppt/slides/slide5.xml" Id="Ra946ddd79f6841e8" /><Relationship Type="http://schemas.openxmlformats.org/officeDocument/2006/relationships/slide" Target="/ppt/slides/slide6.xml" Id="Rbabbe92dc30a4bd9" /><Relationship Type="http://schemas.openxmlformats.org/officeDocument/2006/relationships/slide" Target="/ppt/slides/slide7.xml" Id="R4dbca43e69d5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5c86e9268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98f2a6cc64788" /><Relationship Type="http://schemas.openxmlformats.org/officeDocument/2006/relationships/theme" Target="/ppt/slideMasters/theme/theme1.xml" Id="R5696b88d605c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98f2a6cc6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868af7497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41afcdf4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b91a2484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cbcbcf14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4b948395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2760c346f42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eeae487d6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FYLLINGEN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FYLLINGEN MASKIN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584 968 548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34 445 034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27 564 217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86 421 695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242 072 671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post@fyllingenmaskin.no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940 564 999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FYLLINGEN MASKIN AS</a:t>
            </a:r>
          </a:p>
        </p:txBody>
      </p:sp>
    </p:spTree>
  </p:cSld>
  <p:clrMapOvr>
    <a:masterClrMapping xmlns:a="http://schemas.openxmlformats.org/drawingml/2006/main"/>
  </p:clrMapOvr>
</p:sld>
</file>