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d19a4ce95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ae4ce86cb4333"/>
  </p:sldMasterIdLst>
  <p:sldIdLst>
    <p:sldId xmlns:r="http://schemas.openxmlformats.org/officeDocument/2006/relationships" id="256" r:id="Rdd5bca21f7d64e81"/>
    <p:sldId xmlns:r="http://schemas.openxmlformats.org/officeDocument/2006/relationships" id="257" r:id="R6fb85b24227e4876"/>
    <p:sldId xmlns:r="http://schemas.openxmlformats.org/officeDocument/2006/relationships" id="258" r:id="R58d1fe6248d94b51"/>
    <p:sldId xmlns:r="http://schemas.openxmlformats.org/officeDocument/2006/relationships" id="259" r:id="R8fd0a478c5b947f3"/>
    <p:sldId xmlns:r="http://schemas.openxmlformats.org/officeDocument/2006/relationships" id="260" r:id="Rf2b8a7ecb614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ae4ce86cb4333" /><Relationship Type="http://schemas.openxmlformats.org/officeDocument/2006/relationships/slide" Target="/ppt/slides/slide1.xml" Id="Rdd5bca21f7d64e81" /><Relationship Type="http://schemas.openxmlformats.org/officeDocument/2006/relationships/slide" Target="/ppt/slides/slide2.xml" Id="R6fb85b24227e4876" /><Relationship Type="http://schemas.openxmlformats.org/officeDocument/2006/relationships/slide" Target="/ppt/slides/slide3.xml" Id="R58d1fe6248d94b51" /><Relationship Type="http://schemas.openxmlformats.org/officeDocument/2006/relationships/slide" Target="/ppt/slides/slide4.xml" Id="R8fd0a478c5b947f3" /><Relationship Type="http://schemas.openxmlformats.org/officeDocument/2006/relationships/slide" Target="/ppt/slides/slide5.xml" Id="Rf2b8a7ecb614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f67be08a7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9cc59b4c24446" /><Relationship Type="http://schemas.openxmlformats.org/officeDocument/2006/relationships/theme" Target="/ppt/slideMasters/theme/theme1.xml" Id="Reb78cac4e6fa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9cc59b4c2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97a50ffb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14ff3a8e2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cd29dd0e7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6d1a8095f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b2f5bffa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jfg@jfg.no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940 590 698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