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85ab0511146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1ec0b3aa94e5d"/>
  </p:sldMasterIdLst>
  <p:sldIdLst>
    <p:sldId xmlns:r="http://schemas.openxmlformats.org/officeDocument/2006/relationships" id="256" r:id="Re5d9d71e4acd4de5"/>
    <p:sldId xmlns:r="http://schemas.openxmlformats.org/officeDocument/2006/relationships" id="257" r:id="R44132c1a90ce4f0e"/>
    <p:sldId xmlns:r="http://schemas.openxmlformats.org/officeDocument/2006/relationships" id="258" r:id="Rf9c811094e104f1d"/>
    <p:sldId xmlns:r="http://schemas.openxmlformats.org/officeDocument/2006/relationships" id="259" r:id="R420d87a0ee864bb7"/>
    <p:sldId xmlns:r="http://schemas.openxmlformats.org/officeDocument/2006/relationships" id="260" r:id="R6438f8826cef4718"/>
    <p:sldId xmlns:r="http://schemas.openxmlformats.org/officeDocument/2006/relationships" id="261" r:id="R54d1c8ce7581481b"/>
    <p:sldId xmlns:r="http://schemas.openxmlformats.org/officeDocument/2006/relationships" id="262" r:id="Rde9ef6f83138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1ec0b3aa94e5d" /><Relationship Type="http://schemas.openxmlformats.org/officeDocument/2006/relationships/slide" Target="/ppt/slides/slide1.xml" Id="Re5d9d71e4acd4de5" /><Relationship Type="http://schemas.openxmlformats.org/officeDocument/2006/relationships/slide" Target="/ppt/slides/slide2.xml" Id="R44132c1a90ce4f0e" /><Relationship Type="http://schemas.openxmlformats.org/officeDocument/2006/relationships/slide" Target="/ppt/slides/slide3.xml" Id="Rf9c811094e104f1d" /><Relationship Type="http://schemas.openxmlformats.org/officeDocument/2006/relationships/slide" Target="/ppt/slides/slide4.xml" Id="R420d87a0ee864bb7" /><Relationship Type="http://schemas.openxmlformats.org/officeDocument/2006/relationships/slide" Target="/ppt/slides/slide5.xml" Id="R6438f8826cef4718" /><Relationship Type="http://schemas.openxmlformats.org/officeDocument/2006/relationships/slide" Target="/ppt/slides/slide6.xml" Id="R54d1c8ce7581481b" /><Relationship Type="http://schemas.openxmlformats.org/officeDocument/2006/relationships/slide" Target="/ppt/slides/slide7.xml" Id="Rde9ef6f83138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ea0f3a551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864c845584439" /><Relationship Type="http://schemas.openxmlformats.org/officeDocument/2006/relationships/theme" Target="/ppt/slideMasters/theme/theme1.xml" Id="R731eb6ee8da8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f864c84558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e3b77120f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4967403be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9ae093015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705ef1adf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87302f47c47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b9b970bc045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6fb5bc550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GLØMMEN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GLØMMEN EIENDOM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12 392 736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−1 285 096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150 924 194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158 604 940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GLØMMEN KJELL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73 56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940 599 822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EIENDOM AS</a:t>
            </a:r>
          </a:p>
        </p:txBody>
      </p:sp>
    </p:spTree>
  </p:cSld>
  <p:clrMapOvr>
    <a:masterClrMapping xmlns:a="http://schemas.openxmlformats.org/drawingml/2006/main"/>
  </p:clrMapOvr>
</p:sld>
</file>