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d4a45cf6948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b5351236534ddf"/>
  </p:sldMasterIdLst>
  <p:sldIdLst>
    <p:sldId xmlns:r="http://schemas.openxmlformats.org/officeDocument/2006/relationships" id="256" r:id="R04d09359d4614b02"/>
    <p:sldId xmlns:r="http://schemas.openxmlformats.org/officeDocument/2006/relationships" id="257" r:id="R8cab71e90dfd4076"/>
    <p:sldId xmlns:r="http://schemas.openxmlformats.org/officeDocument/2006/relationships" id="258" r:id="R80de9177d3a44a3d"/>
    <p:sldId xmlns:r="http://schemas.openxmlformats.org/officeDocument/2006/relationships" id="259" r:id="R057c57150e39486e"/>
    <p:sldId xmlns:r="http://schemas.openxmlformats.org/officeDocument/2006/relationships" id="260" r:id="Rf70162ae7ab84b96"/>
    <p:sldId xmlns:r="http://schemas.openxmlformats.org/officeDocument/2006/relationships" id="261" r:id="Rb70ae264245443ae"/>
    <p:sldId xmlns:r="http://schemas.openxmlformats.org/officeDocument/2006/relationships" id="262" r:id="R1d197fd8582244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5351236534ddf" /><Relationship Type="http://schemas.openxmlformats.org/officeDocument/2006/relationships/slide" Target="/ppt/slides/slide1.xml" Id="R04d09359d4614b02" /><Relationship Type="http://schemas.openxmlformats.org/officeDocument/2006/relationships/slide" Target="/ppt/slides/slide2.xml" Id="R8cab71e90dfd4076" /><Relationship Type="http://schemas.openxmlformats.org/officeDocument/2006/relationships/slide" Target="/ppt/slides/slide3.xml" Id="R80de9177d3a44a3d" /><Relationship Type="http://schemas.openxmlformats.org/officeDocument/2006/relationships/slide" Target="/ppt/slides/slide4.xml" Id="R057c57150e39486e" /><Relationship Type="http://schemas.openxmlformats.org/officeDocument/2006/relationships/slide" Target="/ppt/slides/slide5.xml" Id="Rf70162ae7ab84b96" /><Relationship Type="http://schemas.openxmlformats.org/officeDocument/2006/relationships/slide" Target="/ppt/slides/slide6.xml" Id="Rb70ae264245443ae" /><Relationship Type="http://schemas.openxmlformats.org/officeDocument/2006/relationships/slide" Target="/ppt/slides/slide7.xml" Id="R1d197fd8582244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c7aa6d26440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fbc2ac6244476" /><Relationship Type="http://schemas.openxmlformats.org/officeDocument/2006/relationships/theme" Target="/ppt/slideMasters/theme/theme1.xml" Id="R62b128f98ded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fbc2ac624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0480a63214a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f6bb68a14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7a6a83c8441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1274556674c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67c9ad8b5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b46be2b164c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eadce868643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43 271 695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158 474 966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185 420 904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ODDVAR A  –  78,0 %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BEATE HOLE  –  15,4 %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AUD MARIT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940 600 278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