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b06770acf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0b8fbb6e54ac8"/>
  </p:sldMasterIdLst>
  <p:sldIdLst>
    <p:sldId xmlns:r="http://schemas.openxmlformats.org/officeDocument/2006/relationships" id="256" r:id="R206c77e6162e4fa5"/>
    <p:sldId xmlns:r="http://schemas.openxmlformats.org/officeDocument/2006/relationships" id="257" r:id="Rcd7daaee18694c38"/>
    <p:sldId xmlns:r="http://schemas.openxmlformats.org/officeDocument/2006/relationships" id="258" r:id="R024c23af94984b98"/>
    <p:sldId xmlns:r="http://schemas.openxmlformats.org/officeDocument/2006/relationships" id="259" r:id="Re935e2f484c44f68"/>
    <p:sldId xmlns:r="http://schemas.openxmlformats.org/officeDocument/2006/relationships" id="260" r:id="R0940cce5bd3d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0b8fbb6e54ac8" /><Relationship Type="http://schemas.openxmlformats.org/officeDocument/2006/relationships/slide" Target="/ppt/slides/slide1.xml" Id="R206c77e6162e4fa5" /><Relationship Type="http://schemas.openxmlformats.org/officeDocument/2006/relationships/slide" Target="/ppt/slides/slide2.xml" Id="Rcd7daaee18694c38" /><Relationship Type="http://schemas.openxmlformats.org/officeDocument/2006/relationships/slide" Target="/ppt/slides/slide3.xml" Id="R024c23af94984b98" /><Relationship Type="http://schemas.openxmlformats.org/officeDocument/2006/relationships/slide" Target="/ppt/slides/slide4.xml" Id="Re935e2f484c44f68" /><Relationship Type="http://schemas.openxmlformats.org/officeDocument/2006/relationships/slide" Target="/ppt/slides/slide5.xml" Id="R0940cce5bd3d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2b141746d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9f57f9ca4196" /><Relationship Type="http://schemas.openxmlformats.org/officeDocument/2006/relationships/theme" Target="/ppt/slideMasters/theme/theme1.xml" Id="Rf74ac90b38bb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89f57f9ca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2e1612ea3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16692a02a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b3fd5385a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50cb22493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56674c5d6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EVENES KOMMUNE / EVENÁSSI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76981500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postmottak@evenes.kommune.no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940 642 140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EVENES KOMMUNE / EVENÁSSI SUOHKAN</a:t>
            </a:r>
          </a:p>
        </p:txBody>
      </p:sp>
    </p:spTree>
  </p:cSld>
  <p:clrMapOvr>
    <a:masterClrMapping xmlns:a="http://schemas.openxmlformats.org/drawingml/2006/main"/>
  </p:clrMapOvr>
</p:sld>
</file>