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51c3f5485a4a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8fc6031de54c9a"/>
  </p:sldMasterIdLst>
  <p:sldIdLst>
    <p:sldId xmlns:r="http://schemas.openxmlformats.org/officeDocument/2006/relationships" id="256" r:id="R5ec706ce9a17405f"/>
    <p:sldId xmlns:r="http://schemas.openxmlformats.org/officeDocument/2006/relationships" id="257" r:id="Rfbc22778955f4066"/>
    <p:sldId xmlns:r="http://schemas.openxmlformats.org/officeDocument/2006/relationships" id="258" r:id="R2a7f14d1819d4643"/>
    <p:sldId xmlns:r="http://schemas.openxmlformats.org/officeDocument/2006/relationships" id="259" r:id="Re9a096611c9045d4"/>
    <p:sldId xmlns:r="http://schemas.openxmlformats.org/officeDocument/2006/relationships" id="260" r:id="R63b28fc700f949e1"/>
    <p:sldId xmlns:r="http://schemas.openxmlformats.org/officeDocument/2006/relationships" id="261" r:id="Raf55aedeedb849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8fc6031de54c9a" /><Relationship Type="http://schemas.openxmlformats.org/officeDocument/2006/relationships/slide" Target="/ppt/slides/slide1.xml" Id="R5ec706ce9a17405f" /><Relationship Type="http://schemas.openxmlformats.org/officeDocument/2006/relationships/slide" Target="/ppt/slides/slide2.xml" Id="Rfbc22778955f4066" /><Relationship Type="http://schemas.openxmlformats.org/officeDocument/2006/relationships/slide" Target="/ppt/slides/slide3.xml" Id="R2a7f14d1819d4643" /><Relationship Type="http://schemas.openxmlformats.org/officeDocument/2006/relationships/slide" Target="/ppt/slides/slide4.xml" Id="Re9a096611c9045d4" /><Relationship Type="http://schemas.openxmlformats.org/officeDocument/2006/relationships/slide" Target="/ppt/slides/slide5.xml" Id="R63b28fc700f949e1" /><Relationship Type="http://schemas.openxmlformats.org/officeDocument/2006/relationships/slide" Target="/ppt/slides/slide6.xml" Id="Raf55aedeedb849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7ca48f41947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4d24792324999" /><Relationship Type="http://schemas.openxmlformats.org/officeDocument/2006/relationships/theme" Target="/ppt/slideMasters/theme/theme1.xml" Id="R98f5e4afc9e44c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84d247923249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878b55c4145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44697409442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2963387a443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76f0c2d2f42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c8814fdd0e4f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5ff9cb57d45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TURISTFORENING OSLO OG OMEGN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TURISTFORENING OSLO OG OMEGN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203 568 000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102 630 000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204 561 000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post@dntoslo.no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www.dntoslo.no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940 698 332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