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9a81b2055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cc30ce7d743d9"/>
  </p:sldMasterIdLst>
  <p:sldIdLst>
    <p:sldId xmlns:r="http://schemas.openxmlformats.org/officeDocument/2006/relationships" id="256" r:id="Re5ffaaadd4824924"/>
    <p:sldId xmlns:r="http://schemas.openxmlformats.org/officeDocument/2006/relationships" id="257" r:id="R4deeedbdb286423e"/>
    <p:sldId xmlns:r="http://schemas.openxmlformats.org/officeDocument/2006/relationships" id="258" r:id="R0f4bd85a7a05486c"/>
    <p:sldId xmlns:r="http://schemas.openxmlformats.org/officeDocument/2006/relationships" id="259" r:id="R9e5cc74c1b6f4dbf"/>
    <p:sldId xmlns:r="http://schemas.openxmlformats.org/officeDocument/2006/relationships" id="260" r:id="Rf57e54751ed2490b"/>
    <p:sldId xmlns:r="http://schemas.openxmlformats.org/officeDocument/2006/relationships" id="261" r:id="R9faf37ee69ab426a"/>
    <p:sldId xmlns:r="http://schemas.openxmlformats.org/officeDocument/2006/relationships" id="262" r:id="R3120b25a88c6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cc30ce7d743d9" /><Relationship Type="http://schemas.openxmlformats.org/officeDocument/2006/relationships/slide" Target="/ppt/slides/slide1.xml" Id="Re5ffaaadd4824924" /><Relationship Type="http://schemas.openxmlformats.org/officeDocument/2006/relationships/slide" Target="/ppt/slides/slide2.xml" Id="R4deeedbdb286423e" /><Relationship Type="http://schemas.openxmlformats.org/officeDocument/2006/relationships/slide" Target="/ppt/slides/slide3.xml" Id="R0f4bd85a7a05486c" /><Relationship Type="http://schemas.openxmlformats.org/officeDocument/2006/relationships/slide" Target="/ppt/slides/slide4.xml" Id="R9e5cc74c1b6f4dbf" /><Relationship Type="http://schemas.openxmlformats.org/officeDocument/2006/relationships/slide" Target="/ppt/slides/slide5.xml" Id="Rf57e54751ed2490b" /><Relationship Type="http://schemas.openxmlformats.org/officeDocument/2006/relationships/slide" Target="/ppt/slides/slide6.xml" Id="R9faf37ee69ab426a" /><Relationship Type="http://schemas.openxmlformats.org/officeDocument/2006/relationships/slide" Target="/ppt/slides/slide7.xml" Id="R3120b25a88c6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9ff9e7cd0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57ba3d5c44bed" /><Relationship Type="http://schemas.openxmlformats.org/officeDocument/2006/relationships/theme" Target="/ppt/slideMasters/theme/theme1.xml" Id="R90f6e8c29980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57ba3d5c4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bf681a27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49ea045b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fbb0cc15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729da60b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93e01f8bf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a177b338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c1179802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ENERGISENTRUM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ENERGISENTRUM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16 207 003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8 084 318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EDDIE PHILIP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RICHARD 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Skodjevegen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41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mailbox@energisentrum.no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www.energisentrum.no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940 712 025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ENERGISENTRUM AS</a:t>
            </a:r>
          </a:p>
        </p:txBody>
      </p:sp>
    </p:spTree>
  </p:cSld>
  <p:clrMapOvr>
    <a:masterClrMapping xmlns:a="http://schemas.openxmlformats.org/drawingml/2006/main"/>
  </p:clrMapOvr>
</p:sld>
</file>