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c96bb2f95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1c1052ed64963"/>
  </p:sldMasterIdLst>
  <p:sldIdLst>
    <p:sldId xmlns:r="http://schemas.openxmlformats.org/officeDocument/2006/relationships" id="256" r:id="R41b3adcd1c8c481a"/>
    <p:sldId xmlns:r="http://schemas.openxmlformats.org/officeDocument/2006/relationships" id="257" r:id="Rbd6a0430788e411b"/>
    <p:sldId xmlns:r="http://schemas.openxmlformats.org/officeDocument/2006/relationships" id="258" r:id="R334335aac97b49c9"/>
    <p:sldId xmlns:r="http://schemas.openxmlformats.org/officeDocument/2006/relationships" id="259" r:id="R00798c47725247e3"/>
    <p:sldId xmlns:r="http://schemas.openxmlformats.org/officeDocument/2006/relationships" id="260" r:id="R70223b7bc57946b3"/>
    <p:sldId xmlns:r="http://schemas.openxmlformats.org/officeDocument/2006/relationships" id="261" r:id="Re6876b6583734f4c"/>
    <p:sldId xmlns:r="http://schemas.openxmlformats.org/officeDocument/2006/relationships" id="262" r:id="Rb1593e33e423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1c1052ed64963" /><Relationship Type="http://schemas.openxmlformats.org/officeDocument/2006/relationships/slide" Target="/ppt/slides/slide1.xml" Id="R41b3adcd1c8c481a" /><Relationship Type="http://schemas.openxmlformats.org/officeDocument/2006/relationships/slide" Target="/ppt/slides/slide2.xml" Id="Rbd6a0430788e411b" /><Relationship Type="http://schemas.openxmlformats.org/officeDocument/2006/relationships/slide" Target="/ppt/slides/slide3.xml" Id="R334335aac97b49c9" /><Relationship Type="http://schemas.openxmlformats.org/officeDocument/2006/relationships/slide" Target="/ppt/slides/slide4.xml" Id="R00798c47725247e3" /><Relationship Type="http://schemas.openxmlformats.org/officeDocument/2006/relationships/slide" Target="/ppt/slides/slide5.xml" Id="R70223b7bc57946b3" /><Relationship Type="http://schemas.openxmlformats.org/officeDocument/2006/relationships/slide" Target="/ppt/slides/slide6.xml" Id="Re6876b6583734f4c" /><Relationship Type="http://schemas.openxmlformats.org/officeDocument/2006/relationships/slide" Target="/ppt/slides/slide7.xml" Id="Rb1593e33e423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936d6f299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7f4e06764ba7" /><Relationship Type="http://schemas.openxmlformats.org/officeDocument/2006/relationships/theme" Target="/ppt/slideMasters/theme/theme1.xml" Id="R69ca64829ea7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47f4e0676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85bd66e4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7e6133ea2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50f49116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cf394224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75f5302f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c283820d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9cfcd8d23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REGNSKAPSKONTOR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INGEBORG EDITH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05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post@hauganregnskap.no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940 752 965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 REGNSKAPSKONTOR AS</a:t>
            </a:r>
          </a:p>
        </p:txBody>
      </p:sp>
    </p:spTree>
  </p:cSld>
  <p:clrMapOvr>
    <a:masterClrMapping xmlns:a="http://schemas.openxmlformats.org/drawingml/2006/main"/>
  </p:clrMapOvr>
</p:sld>
</file>