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d98b9d9414c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7e668aa657447a"/>
  </p:sldMasterIdLst>
  <p:sldIdLst>
    <p:sldId xmlns:r="http://schemas.openxmlformats.org/officeDocument/2006/relationships" id="256" r:id="Rbc91803f61c146b3"/>
    <p:sldId xmlns:r="http://schemas.openxmlformats.org/officeDocument/2006/relationships" id="257" r:id="R69272eb7cc354d5f"/>
    <p:sldId xmlns:r="http://schemas.openxmlformats.org/officeDocument/2006/relationships" id="258" r:id="Rf3312c4b0fbb4a9f"/>
    <p:sldId xmlns:r="http://schemas.openxmlformats.org/officeDocument/2006/relationships" id="259" r:id="R5207dde7c6f443b0"/>
    <p:sldId xmlns:r="http://schemas.openxmlformats.org/officeDocument/2006/relationships" id="260" r:id="Ra94545989dea47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e668aa657447a" /><Relationship Type="http://schemas.openxmlformats.org/officeDocument/2006/relationships/slide" Target="/ppt/slides/slide1.xml" Id="Rbc91803f61c146b3" /><Relationship Type="http://schemas.openxmlformats.org/officeDocument/2006/relationships/slide" Target="/ppt/slides/slide2.xml" Id="R69272eb7cc354d5f" /><Relationship Type="http://schemas.openxmlformats.org/officeDocument/2006/relationships/slide" Target="/ppt/slides/slide3.xml" Id="Rf3312c4b0fbb4a9f" /><Relationship Type="http://schemas.openxmlformats.org/officeDocument/2006/relationships/slide" Target="/ppt/slides/slide4.xml" Id="R5207dde7c6f443b0" /><Relationship Type="http://schemas.openxmlformats.org/officeDocument/2006/relationships/slide" Target="/ppt/slides/slide5.xml" Id="Ra94545989dea47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fcef810f84f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2702cff7647c3" /><Relationship Type="http://schemas.openxmlformats.org/officeDocument/2006/relationships/theme" Target="/ppt/slideMasters/theme/theme1.xml" Id="R8dbc84cd69f249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22702cff7647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13c26af5043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b15846caf40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c3f687f5c46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1117143e74f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ba15a869b48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SØRREISA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SØRREISA KOMMUNE ble etablert [år] og holder til i Sørreisa.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Sykehjemsveien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9310 Sørreisa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postmottak@sorreisa.kommune.no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www.sorreisa.kommune.no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940 755 603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