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1d0d53a81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0c9e5116b4d00"/>
  </p:sldMasterIdLst>
  <p:sldIdLst>
    <p:sldId xmlns:r="http://schemas.openxmlformats.org/officeDocument/2006/relationships" id="256" r:id="R6f73b7bf301a4185"/>
    <p:sldId xmlns:r="http://schemas.openxmlformats.org/officeDocument/2006/relationships" id="257" r:id="R6a121bda314e4a29"/>
    <p:sldId xmlns:r="http://schemas.openxmlformats.org/officeDocument/2006/relationships" id="258" r:id="Rafa331f493a64c5f"/>
    <p:sldId xmlns:r="http://schemas.openxmlformats.org/officeDocument/2006/relationships" id="259" r:id="Rd2ae209e08514b35"/>
    <p:sldId xmlns:r="http://schemas.openxmlformats.org/officeDocument/2006/relationships" id="260" r:id="R470d22c0c19b4e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0c9e5116b4d00" /><Relationship Type="http://schemas.openxmlformats.org/officeDocument/2006/relationships/slide" Target="/ppt/slides/slide1.xml" Id="R6f73b7bf301a4185" /><Relationship Type="http://schemas.openxmlformats.org/officeDocument/2006/relationships/slide" Target="/ppt/slides/slide2.xml" Id="R6a121bda314e4a29" /><Relationship Type="http://schemas.openxmlformats.org/officeDocument/2006/relationships/slide" Target="/ppt/slides/slide3.xml" Id="Rafa331f493a64c5f" /><Relationship Type="http://schemas.openxmlformats.org/officeDocument/2006/relationships/slide" Target="/ppt/slides/slide4.xml" Id="Rd2ae209e08514b35" /><Relationship Type="http://schemas.openxmlformats.org/officeDocument/2006/relationships/slide" Target="/ppt/slides/slide5.xml" Id="R470d22c0c19b4e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f9c92c3e2c4c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08fe88d5140bb" /><Relationship Type="http://schemas.openxmlformats.org/officeDocument/2006/relationships/theme" Target="/ppt/slideMasters/theme/theme1.xml" Id="R54014d7a29e0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208fe88d5140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324b077f47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06c08ffd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b501124f4e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34328c56c4e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5738bc9cf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KARMØY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KARMØY KOMMUNE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Vinjes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85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postmottak@karmoy.kommune.no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www.karmoy.kommune.no/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940 791 901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KARMØY KOMMUNE</a:t>
            </a:r>
          </a:p>
        </p:txBody>
      </p:sp>
    </p:spTree>
  </p:cSld>
  <p:clrMapOvr>
    <a:masterClrMapping xmlns:a="http://schemas.openxmlformats.org/drawingml/2006/main"/>
  </p:clrMapOvr>
</p:sld>
</file>