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c1ffb20cb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24e1a3ea84288"/>
  </p:sldMasterIdLst>
  <p:sldIdLst>
    <p:sldId xmlns:r="http://schemas.openxmlformats.org/officeDocument/2006/relationships" id="256" r:id="R7431d014fb2341aa"/>
    <p:sldId xmlns:r="http://schemas.openxmlformats.org/officeDocument/2006/relationships" id="257" r:id="R9f17f99b48f94c0a"/>
    <p:sldId xmlns:r="http://schemas.openxmlformats.org/officeDocument/2006/relationships" id="258" r:id="R7bd332d8366c4392"/>
    <p:sldId xmlns:r="http://schemas.openxmlformats.org/officeDocument/2006/relationships" id="259" r:id="Ra4409167801f4fb1"/>
    <p:sldId xmlns:r="http://schemas.openxmlformats.org/officeDocument/2006/relationships" id="260" r:id="Re24ea1908d72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24e1a3ea84288" /><Relationship Type="http://schemas.openxmlformats.org/officeDocument/2006/relationships/slide" Target="/ppt/slides/slide1.xml" Id="R7431d014fb2341aa" /><Relationship Type="http://schemas.openxmlformats.org/officeDocument/2006/relationships/slide" Target="/ppt/slides/slide2.xml" Id="R9f17f99b48f94c0a" /><Relationship Type="http://schemas.openxmlformats.org/officeDocument/2006/relationships/slide" Target="/ppt/slides/slide3.xml" Id="R7bd332d8366c4392" /><Relationship Type="http://schemas.openxmlformats.org/officeDocument/2006/relationships/slide" Target="/ppt/slides/slide4.xml" Id="Ra4409167801f4fb1" /><Relationship Type="http://schemas.openxmlformats.org/officeDocument/2006/relationships/slide" Target="/ppt/slides/slide5.xml" Id="Re24ea1908d72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122ff6bd7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7c63dca774410" /><Relationship Type="http://schemas.openxmlformats.org/officeDocument/2006/relationships/theme" Target="/ppt/slideMasters/theme/theme1.xml" Id="Rf289383a6ba7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7c63dca77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35811e46144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d7e930b7d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d1091416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61ffc3d6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c7179e28d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KOMMUNE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Skråtorpveien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29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940 802 652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