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2b84e736a4d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cd8157b884533"/>
  </p:sldMasterIdLst>
  <p:sldIdLst>
    <p:sldId xmlns:r="http://schemas.openxmlformats.org/officeDocument/2006/relationships" id="256" r:id="Rd6a19345041b4b5b"/>
    <p:sldId xmlns:r="http://schemas.openxmlformats.org/officeDocument/2006/relationships" id="257" r:id="R7683e65d4d164abc"/>
    <p:sldId xmlns:r="http://schemas.openxmlformats.org/officeDocument/2006/relationships" id="258" r:id="R4a81ef9f8bc34a39"/>
    <p:sldId xmlns:r="http://schemas.openxmlformats.org/officeDocument/2006/relationships" id="259" r:id="R83281120eac34d6a"/>
    <p:sldId xmlns:r="http://schemas.openxmlformats.org/officeDocument/2006/relationships" id="260" r:id="R68cc48718cc048b0"/>
    <p:sldId xmlns:r="http://schemas.openxmlformats.org/officeDocument/2006/relationships" id="261" r:id="R9edf191a8ec44a81"/>
    <p:sldId xmlns:r="http://schemas.openxmlformats.org/officeDocument/2006/relationships" id="262" r:id="Re4203eb730aa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cd8157b884533" /><Relationship Type="http://schemas.openxmlformats.org/officeDocument/2006/relationships/slide" Target="/ppt/slides/slide1.xml" Id="Rd6a19345041b4b5b" /><Relationship Type="http://schemas.openxmlformats.org/officeDocument/2006/relationships/slide" Target="/ppt/slides/slide2.xml" Id="R7683e65d4d164abc" /><Relationship Type="http://schemas.openxmlformats.org/officeDocument/2006/relationships/slide" Target="/ppt/slides/slide3.xml" Id="R4a81ef9f8bc34a39" /><Relationship Type="http://schemas.openxmlformats.org/officeDocument/2006/relationships/slide" Target="/ppt/slides/slide4.xml" Id="R83281120eac34d6a" /><Relationship Type="http://schemas.openxmlformats.org/officeDocument/2006/relationships/slide" Target="/ppt/slides/slide5.xml" Id="R68cc48718cc048b0" /><Relationship Type="http://schemas.openxmlformats.org/officeDocument/2006/relationships/slide" Target="/ppt/slides/slide6.xml" Id="R9edf191a8ec44a81" /><Relationship Type="http://schemas.openxmlformats.org/officeDocument/2006/relationships/slide" Target="/ppt/slides/slide7.xml" Id="Re4203eb730aa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e11c4720a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7492d1cb94865" /><Relationship Type="http://schemas.openxmlformats.org/officeDocument/2006/relationships/theme" Target="/ppt/slideMasters/theme/theme1.xml" Id="Ra0087421bfdb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7492d1cb948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ff078f8c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8229c83bd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b334b7838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42196abb9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572db35b46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47e305cc14d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e5adbe651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 REGNSKAPSKONTOR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19 255 135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940 828 147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