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ad3f2551747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de7786a3d24663"/>
  </p:sldMasterIdLst>
  <p:sldIdLst>
    <p:sldId xmlns:r="http://schemas.openxmlformats.org/officeDocument/2006/relationships" id="256" r:id="R9e5b2628ebf14c2a"/>
    <p:sldId xmlns:r="http://schemas.openxmlformats.org/officeDocument/2006/relationships" id="257" r:id="R82b8149f83de4665"/>
    <p:sldId xmlns:r="http://schemas.openxmlformats.org/officeDocument/2006/relationships" id="258" r:id="R75f3157fa32d4f28"/>
    <p:sldId xmlns:r="http://schemas.openxmlformats.org/officeDocument/2006/relationships" id="259" r:id="R9ebbce2c67674c06"/>
    <p:sldId xmlns:r="http://schemas.openxmlformats.org/officeDocument/2006/relationships" id="260" r:id="R6c16290ce3fc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e7786a3d24663" /><Relationship Type="http://schemas.openxmlformats.org/officeDocument/2006/relationships/slide" Target="/ppt/slides/slide1.xml" Id="R9e5b2628ebf14c2a" /><Relationship Type="http://schemas.openxmlformats.org/officeDocument/2006/relationships/slide" Target="/ppt/slides/slide2.xml" Id="R82b8149f83de4665" /><Relationship Type="http://schemas.openxmlformats.org/officeDocument/2006/relationships/slide" Target="/ppt/slides/slide3.xml" Id="R75f3157fa32d4f28" /><Relationship Type="http://schemas.openxmlformats.org/officeDocument/2006/relationships/slide" Target="/ppt/slides/slide4.xml" Id="R9ebbce2c67674c06" /><Relationship Type="http://schemas.openxmlformats.org/officeDocument/2006/relationships/slide" Target="/ppt/slides/slide5.xml" Id="R6c16290ce3fc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6499e2c93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0e0a1ea5a4d23" /><Relationship Type="http://schemas.openxmlformats.org/officeDocument/2006/relationships/theme" Target="/ppt/slideMasters/theme/theme1.xml" Id="Rbf5b2b9745cd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0e0a1ea5a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d7755fa9d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fddba5221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f99de10d1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54ca9abc7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7d47db952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AREMARK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 KOMMUNE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Aremarkveien 2276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940 875 560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