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8ba3cf6c3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97a3392ee445c"/>
  </p:sldMasterIdLst>
  <p:sldIdLst>
    <p:sldId xmlns:r="http://schemas.openxmlformats.org/officeDocument/2006/relationships" id="256" r:id="R971d1551c17243c6"/>
    <p:sldId xmlns:r="http://schemas.openxmlformats.org/officeDocument/2006/relationships" id="257" r:id="R87e50586a1e242e7"/>
    <p:sldId xmlns:r="http://schemas.openxmlformats.org/officeDocument/2006/relationships" id="258" r:id="Rd96ffee75460465d"/>
    <p:sldId xmlns:r="http://schemas.openxmlformats.org/officeDocument/2006/relationships" id="259" r:id="Rafe04ceb375d4628"/>
    <p:sldId xmlns:r="http://schemas.openxmlformats.org/officeDocument/2006/relationships" id="260" r:id="R42ab1b7d974b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97a3392ee445c" /><Relationship Type="http://schemas.openxmlformats.org/officeDocument/2006/relationships/slide" Target="/ppt/slides/slide1.xml" Id="R971d1551c17243c6" /><Relationship Type="http://schemas.openxmlformats.org/officeDocument/2006/relationships/slide" Target="/ppt/slides/slide2.xml" Id="R87e50586a1e242e7" /><Relationship Type="http://schemas.openxmlformats.org/officeDocument/2006/relationships/slide" Target="/ppt/slides/slide3.xml" Id="Rd96ffee75460465d" /><Relationship Type="http://schemas.openxmlformats.org/officeDocument/2006/relationships/slide" Target="/ppt/slides/slide4.xml" Id="Rafe04ceb375d4628" /><Relationship Type="http://schemas.openxmlformats.org/officeDocument/2006/relationships/slide" Target="/ppt/slides/slide5.xml" Id="R42ab1b7d974b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04bb8e895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07e615cd4f4d" /><Relationship Type="http://schemas.openxmlformats.org/officeDocument/2006/relationships/theme" Target="/ppt/slideMasters/theme/theme1.xml" Id="R4ad480aa69e3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207e615cd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d413d07c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7ca185cf5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5552a620d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78fa0cf0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dc25421af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FLESBERG KOMMUNE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postmottak@flesberg.kommune.no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940 898 862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