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8e7ecfd5c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bcbd3ddf443ce"/>
  </p:sldMasterIdLst>
  <p:sldIdLst>
    <p:sldId xmlns:r="http://schemas.openxmlformats.org/officeDocument/2006/relationships" id="256" r:id="R6488b78619a442db"/>
    <p:sldId xmlns:r="http://schemas.openxmlformats.org/officeDocument/2006/relationships" id="257" r:id="Rfdfa1f7458684ae4"/>
    <p:sldId xmlns:r="http://schemas.openxmlformats.org/officeDocument/2006/relationships" id="258" r:id="Rf6250bd055c649b4"/>
    <p:sldId xmlns:r="http://schemas.openxmlformats.org/officeDocument/2006/relationships" id="259" r:id="Rca53629e454b4626"/>
    <p:sldId xmlns:r="http://schemas.openxmlformats.org/officeDocument/2006/relationships" id="260" r:id="R99b1b0c6c0444a65"/>
    <p:sldId xmlns:r="http://schemas.openxmlformats.org/officeDocument/2006/relationships" id="261" r:id="R8feca5f042c5406d"/>
    <p:sldId xmlns:r="http://schemas.openxmlformats.org/officeDocument/2006/relationships" id="262" r:id="R3685c49b0056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bcbd3ddf443ce" /><Relationship Type="http://schemas.openxmlformats.org/officeDocument/2006/relationships/slide" Target="/ppt/slides/slide1.xml" Id="R6488b78619a442db" /><Relationship Type="http://schemas.openxmlformats.org/officeDocument/2006/relationships/slide" Target="/ppt/slides/slide2.xml" Id="Rfdfa1f7458684ae4" /><Relationship Type="http://schemas.openxmlformats.org/officeDocument/2006/relationships/slide" Target="/ppt/slides/slide3.xml" Id="Rf6250bd055c649b4" /><Relationship Type="http://schemas.openxmlformats.org/officeDocument/2006/relationships/slide" Target="/ppt/slides/slide4.xml" Id="Rca53629e454b4626" /><Relationship Type="http://schemas.openxmlformats.org/officeDocument/2006/relationships/slide" Target="/ppt/slides/slide5.xml" Id="R99b1b0c6c0444a65" /><Relationship Type="http://schemas.openxmlformats.org/officeDocument/2006/relationships/slide" Target="/ppt/slides/slide6.xml" Id="R8feca5f042c5406d" /><Relationship Type="http://schemas.openxmlformats.org/officeDocument/2006/relationships/slide" Target="/ppt/slides/slide7.xml" Id="R3685c49b0056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429670d3e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099ff8b94766" /><Relationship Type="http://schemas.openxmlformats.org/officeDocument/2006/relationships/theme" Target="/ppt/slideMasters/theme/theme1.xml" Id="Recad0ff2acb2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d099ff8b9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8f532f39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193da6a9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fffc86f6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b6d7e7e2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3f8b5273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14321115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4110ce3b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