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3f4cd7573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55a2553094891"/>
  </p:sldMasterIdLst>
  <p:sldIdLst>
    <p:sldId xmlns:r="http://schemas.openxmlformats.org/officeDocument/2006/relationships" id="256" r:id="R8d79083f18de43ce"/>
    <p:sldId xmlns:r="http://schemas.openxmlformats.org/officeDocument/2006/relationships" id="257" r:id="Rce855e245de24041"/>
    <p:sldId xmlns:r="http://schemas.openxmlformats.org/officeDocument/2006/relationships" id="258" r:id="R6e1bbd06caea4956"/>
    <p:sldId xmlns:r="http://schemas.openxmlformats.org/officeDocument/2006/relationships" id="259" r:id="Rde161eb8d4824072"/>
    <p:sldId xmlns:r="http://schemas.openxmlformats.org/officeDocument/2006/relationships" id="260" r:id="Rc269aa1471cd42f3"/>
    <p:sldId xmlns:r="http://schemas.openxmlformats.org/officeDocument/2006/relationships" id="261" r:id="R1a9569087a334813"/>
    <p:sldId xmlns:r="http://schemas.openxmlformats.org/officeDocument/2006/relationships" id="262" r:id="Rd4a68b76b8b0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55a2553094891" /><Relationship Type="http://schemas.openxmlformats.org/officeDocument/2006/relationships/slide" Target="/ppt/slides/slide1.xml" Id="R8d79083f18de43ce" /><Relationship Type="http://schemas.openxmlformats.org/officeDocument/2006/relationships/slide" Target="/ppt/slides/slide2.xml" Id="Rce855e245de24041" /><Relationship Type="http://schemas.openxmlformats.org/officeDocument/2006/relationships/slide" Target="/ppt/slides/slide3.xml" Id="R6e1bbd06caea4956" /><Relationship Type="http://schemas.openxmlformats.org/officeDocument/2006/relationships/slide" Target="/ppt/slides/slide4.xml" Id="Rde161eb8d4824072" /><Relationship Type="http://schemas.openxmlformats.org/officeDocument/2006/relationships/slide" Target="/ppt/slides/slide5.xml" Id="Rc269aa1471cd42f3" /><Relationship Type="http://schemas.openxmlformats.org/officeDocument/2006/relationships/slide" Target="/ppt/slides/slide6.xml" Id="R1a9569087a334813" /><Relationship Type="http://schemas.openxmlformats.org/officeDocument/2006/relationships/slide" Target="/ppt/slides/slide7.xml" Id="Rd4a68b76b8b0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114afb50f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538e265db4d92" /><Relationship Type="http://schemas.openxmlformats.org/officeDocument/2006/relationships/theme" Target="/ppt/slideMasters/theme/theme1.xml" Id="R0b99fefa30c7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d538e265db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33b5278e48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f89985613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d22ff3f3b4b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ae719335d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262f8d33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270b3f89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16d68515e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EVEN O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 O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O JENSEN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 O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 O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 O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16 682 391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8 536 561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 O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 O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Nordkilen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32 94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940 964 482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EVEN O JENSEN AS</a:t>
            </a:r>
          </a:p>
        </p:txBody>
      </p:sp>
    </p:spTree>
  </p:cSld>
  <p:clrMapOvr>
    <a:masterClrMapping xmlns:a="http://schemas.openxmlformats.org/drawingml/2006/main"/>
  </p:clrMapOvr>
</p:sld>
</file>