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e8465d1863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39a9ca21544bb"/>
  </p:sldMasterIdLst>
  <p:sldIdLst>
    <p:sldId xmlns:r="http://schemas.openxmlformats.org/officeDocument/2006/relationships" id="256" r:id="Re2f3bef615e448e8"/>
    <p:sldId xmlns:r="http://schemas.openxmlformats.org/officeDocument/2006/relationships" id="257" r:id="Rc1c8b5d0ba5e4fdf"/>
    <p:sldId xmlns:r="http://schemas.openxmlformats.org/officeDocument/2006/relationships" id="258" r:id="Rce1746ab8aa1447c"/>
    <p:sldId xmlns:r="http://schemas.openxmlformats.org/officeDocument/2006/relationships" id="259" r:id="Rdc122fc4ead64732"/>
    <p:sldId xmlns:r="http://schemas.openxmlformats.org/officeDocument/2006/relationships" id="260" r:id="R88e81cf150554173"/>
    <p:sldId xmlns:r="http://schemas.openxmlformats.org/officeDocument/2006/relationships" id="261" r:id="R02ad9c0168cb4852"/>
    <p:sldId xmlns:r="http://schemas.openxmlformats.org/officeDocument/2006/relationships" id="262" r:id="Rb6fcfe43f15c40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39a9ca21544bb" /><Relationship Type="http://schemas.openxmlformats.org/officeDocument/2006/relationships/slide" Target="/ppt/slides/slide1.xml" Id="Re2f3bef615e448e8" /><Relationship Type="http://schemas.openxmlformats.org/officeDocument/2006/relationships/slide" Target="/ppt/slides/slide2.xml" Id="Rc1c8b5d0ba5e4fdf" /><Relationship Type="http://schemas.openxmlformats.org/officeDocument/2006/relationships/slide" Target="/ppt/slides/slide3.xml" Id="Rce1746ab8aa1447c" /><Relationship Type="http://schemas.openxmlformats.org/officeDocument/2006/relationships/slide" Target="/ppt/slides/slide4.xml" Id="Rdc122fc4ead64732" /><Relationship Type="http://schemas.openxmlformats.org/officeDocument/2006/relationships/slide" Target="/ppt/slides/slide5.xml" Id="R88e81cf150554173" /><Relationship Type="http://schemas.openxmlformats.org/officeDocument/2006/relationships/slide" Target="/ppt/slides/slide6.xml" Id="R02ad9c0168cb4852" /><Relationship Type="http://schemas.openxmlformats.org/officeDocument/2006/relationships/slide" Target="/ppt/slides/slide7.xml" Id="Rb6fcfe43f15c40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39f712529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9e4945fd249ec" /><Relationship Type="http://schemas.openxmlformats.org/officeDocument/2006/relationships/theme" Target="/ppt/slideMasters/theme/theme1.xml" Id="Rf380a3842b2f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9e4945fd2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c1a6a0b9a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44caeaabc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68f286c9f4b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0eb71aa1f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25a3a2e66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4d6cba2ad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2d78f945a47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 ING A AAS-JAKOBSEN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ING A AAS-JAKOBSEN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 ING A AAS-JAKOBSEN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ING A AAS-JAKOBSEN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ING A AAS-JAKOBSEN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ING A AAS-JAKOBSEN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590 970 000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65 442 000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65 925 000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256 211 000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ING A AAS-JAKOBSEN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ING. A. AAS-JAKOBSEN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VIANOVA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 ING A AAS-JAKOBSEN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TROND ASBJØRN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 ING A AAS-JAKOBSEN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ING A AAS-JAKOBSEN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941 019 285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ING A AAS-JAKOBSEN AS</a:t>
            </a:r>
          </a:p>
        </p:txBody>
      </p:sp>
    </p:spTree>
  </p:cSld>
  <p:clrMapOvr>
    <a:masterClrMapping xmlns:a="http://schemas.openxmlformats.org/drawingml/2006/main"/>
  </p:clrMapOvr>
</p:sld>
</file>