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3a07987de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29324a1624fa1"/>
  </p:sldMasterIdLst>
  <p:sldIdLst>
    <p:sldId xmlns:r="http://schemas.openxmlformats.org/officeDocument/2006/relationships" id="256" r:id="Rf658f656b6594b64"/>
    <p:sldId xmlns:r="http://schemas.openxmlformats.org/officeDocument/2006/relationships" id="257" r:id="R1c09861e15c14792"/>
    <p:sldId xmlns:r="http://schemas.openxmlformats.org/officeDocument/2006/relationships" id="258" r:id="R3403cd1868254292"/>
    <p:sldId xmlns:r="http://schemas.openxmlformats.org/officeDocument/2006/relationships" id="259" r:id="R5541cc5121664ca8"/>
    <p:sldId xmlns:r="http://schemas.openxmlformats.org/officeDocument/2006/relationships" id="260" r:id="R98aec494c8f44245"/>
    <p:sldId xmlns:r="http://schemas.openxmlformats.org/officeDocument/2006/relationships" id="261" r:id="Rc93326eb852d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29324a1624fa1" /><Relationship Type="http://schemas.openxmlformats.org/officeDocument/2006/relationships/slide" Target="/ppt/slides/slide1.xml" Id="Rf658f656b6594b64" /><Relationship Type="http://schemas.openxmlformats.org/officeDocument/2006/relationships/slide" Target="/ppt/slides/slide2.xml" Id="R1c09861e15c14792" /><Relationship Type="http://schemas.openxmlformats.org/officeDocument/2006/relationships/slide" Target="/ppt/slides/slide3.xml" Id="R3403cd1868254292" /><Relationship Type="http://schemas.openxmlformats.org/officeDocument/2006/relationships/slide" Target="/ppt/slides/slide4.xml" Id="R5541cc5121664ca8" /><Relationship Type="http://schemas.openxmlformats.org/officeDocument/2006/relationships/slide" Target="/ppt/slides/slide5.xml" Id="R98aec494c8f44245" /><Relationship Type="http://schemas.openxmlformats.org/officeDocument/2006/relationships/slide" Target="/ppt/slides/slide6.xml" Id="Rc93326eb852d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0cb48f648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c8ae900440a9" /><Relationship Type="http://schemas.openxmlformats.org/officeDocument/2006/relationships/theme" Target="/ppt/slideMasters/theme/theme1.xml" Id="Rb1981adc6a0d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57c8ae9004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9b2689aef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a219d9c49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a92d2c11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cae77335e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bd12df63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1ea83751e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 NIELSEN OG HERVIKS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NIELSEN OG HERVIKS LEGAT STI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Regnsk.seksj., Haugesund Kommune Øko.enheten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73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NIELSEN OG HERVIKS LEGAT STI</a:t>
            </a:r>
          </a:p>
        </p:txBody>
      </p:sp>
    </p:spTree>
  </p:cSld>
  <p:clrMapOvr>
    <a:masterClrMapping xmlns:a="http://schemas.openxmlformats.org/drawingml/2006/main"/>
  </p:clrMapOvr>
</p:sld>
</file>