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5b1907f6f044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e9753674404601"/>
  </p:sldMasterIdLst>
  <p:sldIdLst>
    <p:sldId xmlns:r="http://schemas.openxmlformats.org/officeDocument/2006/relationships" id="256" r:id="R559d53d0c2984548"/>
    <p:sldId xmlns:r="http://schemas.openxmlformats.org/officeDocument/2006/relationships" id="257" r:id="R04f0a8c22ce342dd"/>
    <p:sldId xmlns:r="http://schemas.openxmlformats.org/officeDocument/2006/relationships" id="258" r:id="Rf4e4e792c30c4ac4"/>
    <p:sldId xmlns:r="http://schemas.openxmlformats.org/officeDocument/2006/relationships" id="259" r:id="R6b1fffc94e724ff1"/>
    <p:sldId xmlns:r="http://schemas.openxmlformats.org/officeDocument/2006/relationships" id="260" r:id="Refdbe7c0c8cf4d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e9753674404601" /><Relationship Type="http://schemas.openxmlformats.org/officeDocument/2006/relationships/slide" Target="/ppt/slides/slide1.xml" Id="R559d53d0c2984548" /><Relationship Type="http://schemas.openxmlformats.org/officeDocument/2006/relationships/slide" Target="/ppt/slides/slide2.xml" Id="R04f0a8c22ce342dd" /><Relationship Type="http://schemas.openxmlformats.org/officeDocument/2006/relationships/slide" Target="/ppt/slides/slide3.xml" Id="Rf4e4e792c30c4ac4" /><Relationship Type="http://schemas.openxmlformats.org/officeDocument/2006/relationships/slide" Target="/ppt/slides/slide4.xml" Id="R6b1fffc94e724ff1" /><Relationship Type="http://schemas.openxmlformats.org/officeDocument/2006/relationships/slide" Target="/ppt/slides/slide5.xml" Id="Refdbe7c0c8cf4d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42c7895f947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bdce96c9e4ba7" /><Relationship Type="http://schemas.openxmlformats.org/officeDocument/2006/relationships/theme" Target="/ppt/slideMasters/theme/theme1.xml" Id="R86fae3e9a9d94e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bbdce96c9e4b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78f35bbda46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a65b9c78a49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222011bd34c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c44e98a8244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18fd123ee4d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MÅSØY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MÅSØY KOMMUNE ble etablert [år] og holder til i Havøysund.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9690 Havøysund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42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postmottak@masoy.kommune.no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www.masoy.kommune.no/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941 087 957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