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94419972b0f4ac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d7e364cff2442cb"/>
  </p:sldMasterIdLst>
  <p:sldIdLst>
    <p:sldId xmlns:r="http://schemas.openxmlformats.org/officeDocument/2006/relationships" id="256" r:id="R49be92ccdf374e59"/>
    <p:sldId xmlns:r="http://schemas.openxmlformats.org/officeDocument/2006/relationships" id="257" r:id="R0e37a9a8e9f64d5b"/>
    <p:sldId xmlns:r="http://schemas.openxmlformats.org/officeDocument/2006/relationships" id="258" r:id="R8c96cd9fcb2944e1"/>
    <p:sldId xmlns:r="http://schemas.openxmlformats.org/officeDocument/2006/relationships" id="259" r:id="R93b3164595234617"/>
    <p:sldId xmlns:r="http://schemas.openxmlformats.org/officeDocument/2006/relationships" id="260" r:id="Rbbbb2526478c4e3f"/>
    <p:sldId xmlns:r="http://schemas.openxmlformats.org/officeDocument/2006/relationships" id="261" r:id="Rc2bfef34074a4db0"/>
    <p:sldId xmlns:r="http://schemas.openxmlformats.org/officeDocument/2006/relationships" id="262" r:id="R5a39d09ad562405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7e364cff2442cb" /><Relationship Type="http://schemas.openxmlformats.org/officeDocument/2006/relationships/slide" Target="/ppt/slides/slide1.xml" Id="R49be92ccdf374e59" /><Relationship Type="http://schemas.openxmlformats.org/officeDocument/2006/relationships/slide" Target="/ppt/slides/slide2.xml" Id="R0e37a9a8e9f64d5b" /><Relationship Type="http://schemas.openxmlformats.org/officeDocument/2006/relationships/slide" Target="/ppt/slides/slide3.xml" Id="R8c96cd9fcb2944e1" /><Relationship Type="http://schemas.openxmlformats.org/officeDocument/2006/relationships/slide" Target="/ppt/slides/slide4.xml" Id="R93b3164595234617" /><Relationship Type="http://schemas.openxmlformats.org/officeDocument/2006/relationships/slide" Target="/ppt/slides/slide5.xml" Id="Rbbbb2526478c4e3f" /><Relationship Type="http://schemas.openxmlformats.org/officeDocument/2006/relationships/slide" Target="/ppt/slides/slide6.xml" Id="Rc2bfef34074a4db0" /><Relationship Type="http://schemas.openxmlformats.org/officeDocument/2006/relationships/slide" Target="/ppt/slides/slide7.xml" Id="R5a39d09ad562405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a00c30a206423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ee8d8794204688" /><Relationship Type="http://schemas.openxmlformats.org/officeDocument/2006/relationships/theme" Target="/ppt/slideMasters/theme/theme1.xml" Id="Re5d37d4f9bd342b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3ee8d879420468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f8586a8ea5420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a00532f04946d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0e6e2f7776485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794a95f4e543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f5a0a3d35a49d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75ff9560894ad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48052cb1e8436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TRANSIT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TRANSIT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TRANSIT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TRANSIT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TRANSIT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TRANSIT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3 040 040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−23 692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−5 472 174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−4 105 262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269 337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TRANSIT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GUNNAR TOTLAND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TRANSIT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Universitetsgata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19 14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941 139 876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TRANSIT AS</a:t>
            </a:r>
          </a:p>
        </p:txBody>
      </p:sp>
    </p:spTree>
  </p:cSld>
  <p:clrMapOvr>
    <a:masterClrMapping xmlns:a="http://schemas.openxmlformats.org/drawingml/2006/main"/>
  </p:clrMapOvr>
</p:sld>
</file>