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fb558f81d142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f131e1b59d4167"/>
  </p:sldMasterIdLst>
  <p:sldIdLst>
    <p:sldId xmlns:r="http://schemas.openxmlformats.org/officeDocument/2006/relationships" id="256" r:id="R1a717e38debe4a6f"/>
    <p:sldId xmlns:r="http://schemas.openxmlformats.org/officeDocument/2006/relationships" id="257" r:id="R9e9d3785b18f44a5"/>
    <p:sldId xmlns:r="http://schemas.openxmlformats.org/officeDocument/2006/relationships" id="258" r:id="Rf81048a449a24367"/>
    <p:sldId xmlns:r="http://schemas.openxmlformats.org/officeDocument/2006/relationships" id="259" r:id="Raab14dad477a47bc"/>
    <p:sldId xmlns:r="http://schemas.openxmlformats.org/officeDocument/2006/relationships" id="260" r:id="R27dd03c39b2b43d9"/>
    <p:sldId xmlns:r="http://schemas.openxmlformats.org/officeDocument/2006/relationships" id="261" r:id="Rb4c0e0daff03487d"/>
    <p:sldId xmlns:r="http://schemas.openxmlformats.org/officeDocument/2006/relationships" id="262" r:id="R6a8fe9fef4b448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131e1b59d4167" /><Relationship Type="http://schemas.openxmlformats.org/officeDocument/2006/relationships/slide" Target="/ppt/slides/slide1.xml" Id="R1a717e38debe4a6f" /><Relationship Type="http://schemas.openxmlformats.org/officeDocument/2006/relationships/slide" Target="/ppt/slides/slide2.xml" Id="R9e9d3785b18f44a5" /><Relationship Type="http://schemas.openxmlformats.org/officeDocument/2006/relationships/slide" Target="/ppt/slides/slide3.xml" Id="Rf81048a449a24367" /><Relationship Type="http://schemas.openxmlformats.org/officeDocument/2006/relationships/slide" Target="/ppt/slides/slide4.xml" Id="Raab14dad477a47bc" /><Relationship Type="http://schemas.openxmlformats.org/officeDocument/2006/relationships/slide" Target="/ppt/slides/slide5.xml" Id="R27dd03c39b2b43d9" /><Relationship Type="http://schemas.openxmlformats.org/officeDocument/2006/relationships/slide" Target="/ppt/slides/slide6.xml" Id="Rb4c0e0daff03487d" /><Relationship Type="http://schemas.openxmlformats.org/officeDocument/2006/relationships/slide" Target="/ppt/slides/slide7.xml" Id="R6a8fe9fef4b448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1c029167848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d98d99e434b2f" /><Relationship Type="http://schemas.openxmlformats.org/officeDocument/2006/relationships/theme" Target="/ppt/slideMasters/theme/theme1.xml" Id="R2691888edcc04e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2d98d99e434b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b26ddd53242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6c56257c248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363ce1ce846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986d8bb1b46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47bc1ce5942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d6338f19e47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b1c0c6dbd4e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JAR-TEK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JAR-TEK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JAR-TEK RØR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JAR-TEK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JAR-TEK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JAR-TEK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18 098 029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1 185 153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1 068 294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4 569 540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JAR-TEK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Ø.N. INVEST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JAR-TEK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84A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11 37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jartek@jartek.no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941 173 675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JAR-TEK RØR AS</a:t>
            </a:r>
          </a:p>
        </p:txBody>
      </p:sp>
    </p:spTree>
  </p:cSld>
  <p:clrMapOvr>
    <a:masterClrMapping xmlns:a="http://schemas.openxmlformats.org/drawingml/2006/main"/>
  </p:clrMapOvr>
</p:sld>
</file>