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09f664d9a141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8870da41df4ede"/>
  </p:sldMasterIdLst>
  <p:sldIdLst>
    <p:sldId xmlns:r="http://schemas.openxmlformats.org/officeDocument/2006/relationships" id="256" r:id="R2822c0afd55c4048"/>
    <p:sldId xmlns:r="http://schemas.openxmlformats.org/officeDocument/2006/relationships" id="257" r:id="R67db5cd70a2e492c"/>
    <p:sldId xmlns:r="http://schemas.openxmlformats.org/officeDocument/2006/relationships" id="258" r:id="R6138e1dc65e8403e"/>
    <p:sldId xmlns:r="http://schemas.openxmlformats.org/officeDocument/2006/relationships" id="259" r:id="R9f5af7bc065d4f0e"/>
    <p:sldId xmlns:r="http://schemas.openxmlformats.org/officeDocument/2006/relationships" id="260" r:id="R87ba46e63d084783"/>
    <p:sldId xmlns:r="http://schemas.openxmlformats.org/officeDocument/2006/relationships" id="261" r:id="R1024c82e919144dd"/>
    <p:sldId xmlns:r="http://schemas.openxmlformats.org/officeDocument/2006/relationships" id="262" r:id="R4637f24a6a2a40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870da41df4ede" /><Relationship Type="http://schemas.openxmlformats.org/officeDocument/2006/relationships/slide" Target="/ppt/slides/slide1.xml" Id="R2822c0afd55c4048" /><Relationship Type="http://schemas.openxmlformats.org/officeDocument/2006/relationships/slide" Target="/ppt/slides/slide2.xml" Id="R67db5cd70a2e492c" /><Relationship Type="http://schemas.openxmlformats.org/officeDocument/2006/relationships/slide" Target="/ppt/slides/slide3.xml" Id="R6138e1dc65e8403e" /><Relationship Type="http://schemas.openxmlformats.org/officeDocument/2006/relationships/slide" Target="/ppt/slides/slide4.xml" Id="R9f5af7bc065d4f0e" /><Relationship Type="http://schemas.openxmlformats.org/officeDocument/2006/relationships/slide" Target="/ppt/slides/slide5.xml" Id="R87ba46e63d084783" /><Relationship Type="http://schemas.openxmlformats.org/officeDocument/2006/relationships/slide" Target="/ppt/slides/slide6.xml" Id="R1024c82e919144dd" /><Relationship Type="http://schemas.openxmlformats.org/officeDocument/2006/relationships/slide" Target="/ppt/slides/slide7.xml" Id="R4637f24a6a2a40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a95183fdd4c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19bd8511e43c2" /><Relationship Type="http://schemas.openxmlformats.org/officeDocument/2006/relationships/theme" Target="/ppt/slideMasters/theme/theme1.xml" Id="R48dbbb47529746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219bd8511e43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1a0dda1c447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6fa9c70a142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1c035071d49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5ef48e8b34f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ce280bf8645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19e2df6034a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7dcd91dd54a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HODNE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−246 874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213 003 720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245 931 430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ENDOH AS  –  43,3 %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 INVEST AS  –  43,3 %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ROLF SMEDVIG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941 350 348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