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446920522e41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d01297a344458f"/>
  </p:sldMasterIdLst>
  <p:sldIdLst>
    <p:sldId xmlns:r="http://schemas.openxmlformats.org/officeDocument/2006/relationships" id="256" r:id="Rfc28e4a517a54d0b"/>
    <p:sldId xmlns:r="http://schemas.openxmlformats.org/officeDocument/2006/relationships" id="257" r:id="R340c5afc393a43bc"/>
    <p:sldId xmlns:r="http://schemas.openxmlformats.org/officeDocument/2006/relationships" id="258" r:id="R73403dad86784943"/>
    <p:sldId xmlns:r="http://schemas.openxmlformats.org/officeDocument/2006/relationships" id="259" r:id="R54d5b05d28414cba"/>
    <p:sldId xmlns:r="http://schemas.openxmlformats.org/officeDocument/2006/relationships" id="260" r:id="Reafe54f959454935"/>
    <p:sldId xmlns:r="http://schemas.openxmlformats.org/officeDocument/2006/relationships" id="261" r:id="R28e740c1548a4ec0"/>
    <p:sldId xmlns:r="http://schemas.openxmlformats.org/officeDocument/2006/relationships" id="262" r:id="R196eaf5f54334d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d01297a344458f" /><Relationship Type="http://schemas.openxmlformats.org/officeDocument/2006/relationships/slide" Target="/ppt/slides/slide1.xml" Id="Rfc28e4a517a54d0b" /><Relationship Type="http://schemas.openxmlformats.org/officeDocument/2006/relationships/slide" Target="/ppt/slides/slide2.xml" Id="R340c5afc393a43bc" /><Relationship Type="http://schemas.openxmlformats.org/officeDocument/2006/relationships/slide" Target="/ppt/slides/slide3.xml" Id="R73403dad86784943" /><Relationship Type="http://schemas.openxmlformats.org/officeDocument/2006/relationships/slide" Target="/ppt/slides/slide4.xml" Id="R54d5b05d28414cba" /><Relationship Type="http://schemas.openxmlformats.org/officeDocument/2006/relationships/slide" Target="/ppt/slides/slide5.xml" Id="Reafe54f959454935" /><Relationship Type="http://schemas.openxmlformats.org/officeDocument/2006/relationships/slide" Target="/ppt/slides/slide6.xml" Id="R28e740c1548a4ec0" /><Relationship Type="http://schemas.openxmlformats.org/officeDocument/2006/relationships/slide" Target="/ppt/slides/slide7.xml" Id="R196eaf5f54334d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12945286134c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1794c92e14abc" /><Relationship Type="http://schemas.openxmlformats.org/officeDocument/2006/relationships/theme" Target="/ppt/slideMasters/theme/theme1.xml" Id="Rd3892a5b1b1240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f1794c92e14a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a1aed2ef243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7368952a143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abaac012144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7c6dfa95942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b1e22291b43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aa1f5b26046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440b3df234d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CBK SYSTEM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CBK SYSTEM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839 759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841 775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KJETIL  –  54,5 %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VERA  –  45,5 %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941 361 374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SYSTEM AS</a:t>
            </a:r>
          </a:p>
        </p:txBody>
      </p:sp>
    </p:spTree>
  </p:cSld>
  <p:clrMapOvr>
    <a:masterClrMapping xmlns:a="http://schemas.openxmlformats.org/drawingml/2006/main"/>
  </p:clrMapOvr>
</p:sld>
</file>