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252f081a134f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7d80fdbc5648a7"/>
  </p:sldMasterIdLst>
  <p:sldIdLst>
    <p:sldId xmlns:r="http://schemas.openxmlformats.org/officeDocument/2006/relationships" id="256" r:id="R80d8d4fbd7a143cf"/>
    <p:sldId xmlns:r="http://schemas.openxmlformats.org/officeDocument/2006/relationships" id="257" r:id="Ra48dbd43a5604ee7"/>
    <p:sldId xmlns:r="http://schemas.openxmlformats.org/officeDocument/2006/relationships" id="258" r:id="Rb110ff16bd81434f"/>
    <p:sldId xmlns:r="http://schemas.openxmlformats.org/officeDocument/2006/relationships" id="259" r:id="R96739395e0dd4f3d"/>
    <p:sldId xmlns:r="http://schemas.openxmlformats.org/officeDocument/2006/relationships" id="260" r:id="Rc046385f89d1421d"/>
    <p:sldId xmlns:r="http://schemas.openxmlformats.org/officeDocument/2006/relationships" id="261" r:id="Rfa0348b1f9264366"/>
    <p:sldId xmlns:r="http://schemas.openxmlformats.org/officeDocument/2006/relationships" id="262" r:id="R0f88d24ab73344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d80fdbc5648a7" /><Relationship Type="http://schemas.openxmlformats.org/officeDocument/2006/relationships/slide" Target="/ppt/slides/slide1.xml" Id="R80d8d4fbd7a143cf" /><Relationship Type="http://schemas.openxmlformats.org/officeDocument/2006/relationships/slide" Target="/ppt/slides/slide2.xml" Id="Ra48dbd43a5604ee7" /><Relationship Type="http://schemas.openxmlformats.org/officeDocument/2006/relationships/slide" Target="/ppt/slides/slide3.xml" Id="Rb110ff16bd81434f" /><Relationship Type="http://schemas.openxmlformats.org/officeDocument/2006/relationships/slide" Target="/ppt/slides/slide4.xml" Id="R96739395e0dd4f3d" /><Relationship Type="http://schemas.openxmlformats.org/officeDocument/2006/relationships/slide" Target="/ppt/slides/slide5.xml" Id="Rc046385f89d1421d" /><Relationship Type="http://schemas.openxmlformats.org/officeDocument/2006/relationships/slide" Target="/ppt/slides/slide6.xml" Id="Rfa0348b1f9264366" /><Relationship Type="http://schemas.openxmlformats.org/officeDocument/2006/relationships/slide" Target="/ppt/slides/slide7.xml" Id="R0f88d24ab73344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25f5ce58054b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ad0d07ae3408c" /><Relationship Type="http://schemas.openxmlformats.org/officeDocument/2006/relationships/theme" Target="/ppt/slideMasters/theme/theme1.xml" Id="R419b6ff8bb6a41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1ad0d07ae340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81d8d383f4d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9b80e8aab40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4e628b58a40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704680b7f4a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d519201a443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0137d3a384b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f9e4b402649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−375 635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23 790 437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85 759 890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110 957 740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HELSET EINAR MAGNE  –  27,2 %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HELSET ANDREAS GRANRUD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HELSET FREDRIK GRANRUD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HELSET MARTINE GRANRUD  –  24,1 %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941 450 741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